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71" r:id="rId6"/>
    <p:sldId id="275" r:id="rId7"/>
    <p:sldId id="281" r:id="rId8"/>
    <p:sldId id="282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7BB"/>
    <a:srgbClr val="71A261"/>
    <a:srgbClr val="153D60"/>
    <a:srgbClr val="156082"/>
    <a:srgbClr val="71A221"/>
    <a:srgbClr val="4A71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1459"/>
    <p:restoredTop sz="94703"/>
  </p:normalViewPr>
  <p:slideViewPr>
    <p:cSldViewPr snapToGrid="0">
      <p:cViewPr varScale="1">
        <p:scale>
          <a:sx n="98" d="100"/>
          <a:sy n="98" d="100"/>
        </p:scale>
        <p:origin x="200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5EB91-AAD2-644C-AC1B-E6182364167E}" type="datetimeFigureOut">
              <a:rPr lang="en-US" smtClean="0"/>
              <a:t>2/20/25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D088D-A2B3-D444-BEEA-97F41994BE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4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D088D-A2B3-D444-BEEA-97F41994BE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78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AECE-12CB-8123-D94E-1636C33AE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5FDFE-3BB9-2332-44C9-44E5A10CF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C9BBA-1D1D-56E7-6374-C37EEB53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FBC4E-CB89-7714-E0C9-4BCD5B71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0DB87-ED8D-59E8-C256-CCBAD645E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9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B80A8-2C98-8706-180A-876FA29D7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F69B45-8F57-BFCB-E321-64AABBFFD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D7E5D-36C8-51A8-7B19-D49E7A708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98782-4D0A-B673-01C2-3288411A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A8B6E-C928-C08D-7E3D-B5CE12DB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0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93DB56-6195-CEF0-6CD7-799976CEE2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5474D-104D-04B4-CF9F-0E1367041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E5995-7D2B-892D-AFF2-EE933994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6D1A9-1A7E-51C4-2B05-BBA1AB26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DA4CD-1B69-2931-6522-E0D225DD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6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5AA0-B02B-D0AA-BB35-CDDCAF17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2235C-81EF-43B2-2B46-B9942D89B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CBB3-581F-A81D-6CFD-B07A18A8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F80F3-E249-2460-A30D-6AFECE01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CE1AD-9846-3D72-E901-37CA15A5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2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3344-A2A3-71CC-1E74-19C57420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C7497-D4E4-3981-6358-D5B1A51D0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5E865-53F0-D3E6-966B-054D0BDE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3FF59-F602-FFC7-C7DE-4EA9D9AE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1C53B-AEA5-7F62-DABD-33B80D95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2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B6B41-3DCA-96D3-0CC6-DC73E5DA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F245D-F60A-F21B-937D-DA801DB77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1E5C2-E873-9A82-4D14-30692C408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E8F25-CFF6-8B95-D4CC-B9B937DAE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5AB87-8276-323F-9666-FC5B28694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335FC-5AB9-F23C-BC14-59AB178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E175B-E59D-78C5-4BF1-6BD371464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03791-1C93-433A-9894-D0B9CAEBA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98B83-A37B-A244-78E4-E9DF3129C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A136D6-8195-C0FB-0572-93AF22D1A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E90091-77B5-E111-552E-BD8B1CFD6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A6D493-25AB-5E81-8A74-65EFC571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37A0D2-7ECE-541B-04E3-2CCE283A1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E6CCA-88B0-33B4-C31B-3EDBB833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5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4288-C5C8-D517-FEB5-3ED877CA9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7BB96-92C0-7A25-FDA2-F64CAD2BC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493AC-1766-0041-0938-35B5DC69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FE85F-5F5F-D388-5CCF-192BCF354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1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FB1DAF-A18D-38ED-99DD-2062E2BF4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369AEF-1402-E5A4-0E24-94DC49CB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ADAC9-1602-9F65-B7C4-7C8789F2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C0EA-2AD7-2BB1-9EC8-9D3CF2EE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2D51F-5787-4818-C3BB-7E329B42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7FDCB-6C0E-C044-48CE-26B021C98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A5478-B133-50CA-F1CF-759380C2D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267B0-B0A8-C0C7-2272-8A79B9F5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32666-3EB5-CB36-36AB-693FCA926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C900-0C43-BF36-A52A-8E8A2EE9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9B8E12-207D-C01F-BDDE-350CEBEFB1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BFF2A3-0E25-533E-4BB5-F855E948F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1CD31-0392-D98E-F336-5FB2D267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C241B-7EA7-BCD0-6B25-ACE0FAC3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479C5-FDE0-4195-15CF-A3542EA7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4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47D2AC-CE22-5606-A9F7-4DA1DA2DF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3694F6-687B-6CD4-A197-5330BB2DD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44AAE-6DFD-CC2C-9F22-E6EC6CD80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6EADDF-6889-C447-A036-6E17AB45EFF7}" type="datetimeFigureOut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3C608-F317-A901-C0ED-4C72B3216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ABA09-72C9-2185-21A5-FB995BC23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C8A60-6F45-B54E-97E9-E3C8B40E5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1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52490-6618-4F19-0BAD-72BF31B63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A5876FF-B76C-EC38-9169-743A0BDFC96C}"/>
              </a:ext>
            </a:extLst>
          </p:cNvPr>
          <p:cNvSpPr/>
          <p:nvPr/>
        </p:nvSpPr>
        <p:spPr>
          <a:xfrm>
            <a:off x="1498662" y="1805333"/>
            <a:ext cx="4571999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133969B-519E-F5CD-D822-055354FB14B7}"/>
              </a:ext>
            </a:extLst>
          </p:cNvPr>
          <p:cNvSpPr/>
          <p:nvPr/>
        </p:nvSpPr>
        <p:spPr>
          <a:xfrm>
            <a:off x="6258318" y="3429000"/>
            <a:ext cx="4571999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5626FF5-22C8-0ECB-7AA5-02B5BA5A5BFF}"/>
              </a:ext>
            </a:extLst>
          </p:cNvPr>
          <p:cNvSpPr/>
          <p:nvPr/>
        </p:nvSpPr>
        <p:spPr>
          <a:xfrm>
            <a:off x="1498661" y="3429000"/>
            <a:ext cx="4571999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085EEFF-7D8D-CE7F-0E7C-5C07DDB663A3}"/>
              </a:ext>
            </a:extLst>
          </p:cNvPr>
          <p:cNvSpPr/>
          <p:nvPr/>
        </p:nvSpPr>
        <p:spPr>
          <a:xfrm>
            <a:off x="6258319" y="1787192"/>
            <a:ext cx="4571999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30B399-987E-927E-74CA-3200E086CA62}"/>
              </a:ext>
            </a:extLst>
          </p:cNvPr>
          <p:cNvSpPr txBox="1"/>
          <p:nvPr/>
        </p:nvSpPr>
        <p:spPr>
          <a:xfrm>
            <a:off x="2017275" y="2293338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COMMUNITY/MARKET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6350C1-B4B0-723A-C6D3-2069061A321A}"/>
              </a:ext>
            </a:extLst>
          </p:cNvPr>
          <p:cNvSpPr txBox="1"/>
          <p:nvPr/>
        </p:nvSpPr>
        <p:spPr>
          <a:xfrm>
            <a:off x="6776932" y="2311479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QUALITY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0B6B11-500E-5B2F-9834-CB2552C1ACC6}"/>
              </a:ext>
            </a:extLst>
          </p:cNvPr>
          <p:cNvSpPr txBox="1"/>
          <p:nvPr/>
        </p:nvSpPr>
        <p:spPr>
          <a:xfrm>
            <a:off x="2017275" y="3935146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TEAM/WORKFORCE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2CACB9-33D0-BA52-6FA8-B80E3BB3D235}"/>
              </a:ext>
            </a:extLst>
          </p:cNvPr>
          <p:cNvSpPr txBox="1"/>
          <p:nvPr/>
        </p:nvSpPr>
        <p:spPr>
          <a:xfrm>
            <a:off x="6776932" y="3935146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FINANCE/BUSINESS</a:t>
            </a:r>
          </a:p>
        </p:txBody>
      </p:sp>
    </p:spTree>
    <p:extLst>
      <p:ext uri="{BB962C8B-B14F-4D97-AF65-F5344CB8AC3E}">
        <p14:creationId xmlns:p14="http://schemas.microsoft.com/office/powerpoint/2010/main" val="246449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3" grpId="0"/>
      <p:bldP spid="14" grpId="0"/>
      <p:bldP spid="15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C737E-9331-2812-B420-453578AA4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E599B3ED-FAA4-F27A-B908-301C61E92224}"/>
              </a:ext>
            </a:extLst>
          </p:cNvPr>
          <p:cNvSpPr/>
          <p:nvPr/>
        </p:nvSpPr>
        <p:spPr>
          <a:xfrm>
            <a:off x="1498659" y="1805333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Unique Lives Served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4F6DCC84-391E-86AE-C2C4-21FD52B3A368}"/>
              </a:ext>
            </a:extLst>
          </p:cNvPr>
          <p:cNvSpPr/>
          <p:nvPr/>
        </p:nvSpPr>
        <p:spPr>
          <a:xfrm>
            <a:off x="3784661" y="1805333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PX Score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30EF8C0D-6AB5-BE9A-C7FB-65F9E3957688}"/>
              </a:ext>
            </a:extLst>
          </p:cNvPr>
          <p:cNvSpPr/>
          <p:nvPr/>
        </p:nvSpPr>
        <p:spPr>
          <a:xfrm>
            <a:off x="6258318" y="3429000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Margin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56290C31-C79C-5DA7-187A-43492AABD166}"/>
              </a:ext>
            </a:extLst>
          </p:cNvPr>
          <p:cNvSpPr/>
          <p:nvPr/>
        </p:nvSpPr>
        <p:spPr>
          <a:xfrm>
            <a:off x="8544317" y="3429000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Labor % of Op. Revenue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C007722-0D8D-7127-8498-CEF99CC96ADE}"/>
              </a:ext>
            </a:extLst>
          </p:cNvPr>
          <p:cNvSpPr/>
          <p:nvPr/>
        </p:nvSpPr>
        <p:spPr>
          <a:xfrm>
            <a:off x="1498660" y="3429000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Promote Care at AH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76AF6AF1-D3FA-6A53-B5CC-77EBA8EAA47D}"/>
              </a:ext>
            </a:extLst>
          </p:cNvPr>
          <p:cNvSpPr/>
          <p:nvPr/>
        </p:nvSpPr>
        <p:spPr>
          <a:xfrm>
            <a:off x="3784659" y="3429000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Team Member Engagement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0214D8E4-549A-FD5D-2EB7-E8195CB5D6CD}"/>
              </a:ext>
            </a:extLst>
          </p:cNvPr>
          <p:cNvSpPr/>
          <p:nvPr/>
        </p:nvSpPr>
        <p:spPr>
          <a:xfrm>
            <a:off x="8544317" y="1786528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O/E Mortality Rate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CFC62A55-C40D-5A92-80F4-596AB74B7521}"/>
              </a:ext>
            </a:extLst>
          </p:cNvPr>
          <p:cNvSpPr/>
          <p:nvPr/>
        </p:nvSpPr>
        <p:spPr>
          <a:xfrm>
            <a:off x="6258318" y="1786528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Home Med. List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0FBA5AFD-04BC-5850-5F6C-A65C5D164D04}"/>
              </a:ext>
            </a:extLst>
          </p:cNvPr>
          <p:cNvSpPr/>
          <p:nvPr/>
        </p:nvSpPr>
        <p:spPr>
          <a:xfrm>
            <a:off x="1528227" y="1807605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C31BB82-8830-02E1-51D1-F3136E4B8FCA}"/>
              </a:ext>
            </a:extLst>
          </p:cNvPr>
          <p:cNvSpPr/>
          <p:nvPr/>
        </p:nvSpPr>
        <p:spPr>
          <a:xfrm>
            <a:off x="3784661" y="1807605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72D39263-9B17-D4F8-C4F2-603ADE235B34}"/>
              </a:ext>
            </a:extLst>
          </p:cNvPr>
          <p:cNvSpPr/>
          <p:nvPr/>
        </p:nvSpPr>
        <p:spPr>
          <a:xfrm>
            <a:off x="6258318" y="3428336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F516D75A-A02F-439B-15D7-E9154C745A22}"/>
              </a:ext>
            </a:extLst>
          </p:cNvPr>
          <p:cNvSpPr/>
          <p:nvPr/>
        </p:nvSpPr>
        <p:spPr>
          <a:xfrm>
            <a:off x="8544317" y="3428336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41C562FC-9586-3229-B12E-14B6CF62642B}"/>
              </a:ext>
            </a:extLst>
          </p:cNvPr>
          <p:cNvSpPr/>
          <p:nvPr/>
        </p:nvSpPr>
        <p:spPr>
          <a:xfrm>
            <a:off x="8526551" y="1785864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22C3A101-2D10-1B1C-AEB5-12E6D8348CDA}"/>
              </a:ext>
            </a:extLst>
          </p:cNvPr>
          <p:cNvSpPr/>
          <p:nvPr/>
        </p:nvSpPr>
        <p:spPr>
          <a:xfrm>
            <a:off x="6240552" y="1785864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525C1F4B-D315-42E8-E118-3970FA847528}"/>
              </a:ext>
            </a:extLst>
          </p:cNvPr>
          <p:cNvSpPr/>
          <p:nvPr/>
        </p:nvSpPr>
        <p:spPr>
          <a:xfrm>
            <a:off x="1498659" y="3429000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9C487059-CFC6-3769-17C8-A435C475B661}"/>
              </a:ext>
            </a:extLst>
          </p:cNvPr>
          <p:cNvSpPr/>
          <p:nvPr/>
        </p:nvSpPr>
        <p:spPr>
          <a:xfrm>
            <a:off x="3784658" y="3429000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ADAC34C-5065-6BDB-0DFC-E2DBBB8B5C42}"/>
              </a:ext>
            </a:extLst>
          </p:cNvPr>
          <p:cNvSpPr/>
          <p:nvPr/>
        </p:nvSpPr>
        <p:spPr>
          <a:xfrm>
            <a:off x="1498662" y="1805333"/>
            <a:ext cx="4571999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2596B3B1-FA87-FC15-2706-5AF9A8EEA237}"/>
              </a:ext>
            </a:extLst>
          </p:cNvPr>
          <p:cNvSpPr/>
          <p:nvPr/>
        </p:nvSpPr>
        <p:spPr>
          <a:xfrm>
            <a:off x="6258318" y="3429000"/>
            <a:ext cx="4571999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2B6399F-AE5B-6DE7-289A-57274C1ACCE2}"/>
              </a:ext>
            </a:extLst>
          </p:cNvPr>
          <p:cNvSpPr/>
          <p:nvPr/>
        </p:nvSpPr>
        <p:spPr>
          <a:xfrm>
            <a:off x="1498661" y="3429000"/>
            <a:ext cx="4571999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035C4773-284C-0EC1-F599-9502498A97C7}"/>
              </a:ext>
            </a:extLst>
          </p:cNvPr>
          <p:cNvSpPr/>
          <p:nvPr/>
        </p:nvSpPr>
        <p:spPr>
          <a:xfrm>
            <a:off x="6258319" y="1787192"/>
            <a:ext cx="4571999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8D9334-D0DC-1B27-5B51-FFC4EE9205C1}"/>
              </a:ext>
            </a:extLst>
          </p:cNvPr>
          <p:cNvSpPr txBox="1"/>
          <p:nvPr/>
        </p:nvSpPr>
        <p:spPr>
          <a:xfrm>
            <a:off x="2017275" y="2293338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COMMUNITY/MARKET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EB999C-BDCF-0CA0-0AB9-CE367583654F}"/>
              </a:ext>
            </a:extLst>
          </p:cNvPr>
          <p:cNvSpPr txBox="1"/>
          <p:nvPr/>
        </p:nvSpPr>
        <p:spPr>
          <a:xfrm>
            <a:off x="6776932" y="2311479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QUALITY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4AA417-5862-F2DF-98C0-35617D8C4D08}"/>
              </a:ext>
            </a:extLst>
          </p:cNvPr>
          <p:cNvSpPr txBox="1"/>
          <p:nvPr/>
        </p:nvSpPr>
        <p:spPr>
          <a:xfrm>
            <a:off x="2017275" y="3935146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TEAM/WORKFORCE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E2FD07-2FFD-494E-B73B-1C94D596F433}"/>
              </a:ext>
            </a:extLst>
          </p:cNvPr>
          <p:cNvSpPr txBox="1"/>
          <p:nvPr/>
        </p:nvSpPr>
        <p:spPr>
          <a:xfrm>
            <a:off x="6776932" y="3935146"/>
            <a:ext cx="3534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FINANCE/BUSINESS</a:t>
            </a:r>
          </a:p>
        </p:txBody>
      </p:sp>
    </p:spTree>
    <p:extLst>
      <p:ext uri="{BB962C8B-B14F-4D97-AF65-F5344CB8AC3E}">
        <p14:creationId xmlns:p14="http://schemas.microsoft.com/office/powerpoint/2010/main" val="20769384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05977 -0.13727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5" y="-68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-0.06081 0.14375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7" y="717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0.12214 -0.13981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-699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L 0.05235 0.1412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706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2" grpId="0" animBg="1"/>
      <p:bldP spid="3" grpId="0" animBg="1"/>
      <p:bldP spid="4" grpId="0" animBg="1"/>
      <p:bldP spid="5" grpId="0" animBg="1"/>
      <p:bldP spid="13" grpId="0"/>
      <p:bldP spid="13" grpId="1"/>
      <p:bldP spid="14" grpId="0"/>
      <p:bldP spid="14" grpId="1"/>
      <p:bldP spid="15" grpId="0"/>
      <p:bldP spid="15" grpId="1"/>
      <p:bldP spid="15" grpId="2"/>
      <p:bldP spid="20" grpId="0"/>
      <p:bldP spid="2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8CCA5-D665-28F5-127A-F7E0BF30E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Box 163">
            <a:extLst>
              <a:ext uri="{FF2B5EF4-FFF2-40B4-BE49-F238E27FC236}">
                <a16:creationId xmlns:a16="http://schemas.microsoft.com/office/drawing/2014/main" id="{1DB1B43B-1E7C-6ECE-8BD0-6A91487D5E82}"/>
              </a:ext>
            </a:extLst>
          </p:cNvPr>
          <p:cNvSpPr txBox="1"/>
          <p:nvPr/>
        </p:nvSpPr>
        <p:spPr>
          <a:xfrm>
            <a:off x="679757" y="3008228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Unique Lives Served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C6D2CA6C-AFB2-BDAE-7545-879DA0AA3C93}"/>
              </a:ext>
            </a:extLst>
          </p:cNvPr>
          <p:cNvSpPr txBox="1"/>
          <p:nvPr/>
        </p:nvSpPr>
        <p:spPr>
          <a:xfrm>
            <a:off x="3027041" y="3195095"/>
            <a:ext cx="201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PX Score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6AA411C8-7099-B7B1-5157-0AF44CAAEC94}"/>
              </a:ext>
            </a:extLst>
          </p:cNvPr>
          <p:cNvSpPr txBox="1"/>
          <p:nvPr/>
        </p:nvSpPr>
        <p:spPr>
          <a:xfrm>
            <a:off x="3772963" y="5470502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Promote Care at AH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3BFC2DD7-2B84-CCBA-A800-53164F0ECA7F}"/>
              </a:ext>
            </a:extLst>
          </p:cNvPr>
          <p:cNvSpPr txBox="1"/>
          <p:nvPr/>
        </p:nvSpPr>
        <p:spPr>
          <a:xfrm>
            <a:off x="6081165" y="5469424"/>
            <a:ext cx="2148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Team Member Engagement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75660081-EE53-DAAA-323F-0CAF50E9CF4A}"/>
              </a:ext>
            </a:extLst>
          </p:cNvPr>
          <p:cNvSpPr txBox="1"/>
          <p:nvPr/>
        </p:nvSpPr>
        <p:spPr>
          <a:xfrm>
            <a:off x="9283077" y="4202169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O/E Mortality Rate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1896298A-55E1-C9D8-30D9-58ADECFA0136}"/>
              </a:ext>
            </a:extLst>
          </p:cNvPr>
          <p:cNvSpPr txBox="1"/>
          <p:nvPr/>
        </p:nvSpPr>
        <p:spPr>
          <a:xfrm>
            <a:off x="9305974" y="2652147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Home Med. List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FA9DCDC5-E796-9CC7-DEF9-B36916D67BC5}"/>
              </a:ext>
            </a:extLst>
          </p:cNvPr>
          <p:cNvSpPr txBox="1"/>
          <p:nvPr/>
        </p:nvSpPr>
        <p:spPr>
          <a:xfrm>
            <a:off x="2744831" y="820930"/>
            <a:ext cx="201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Margin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96C126C3-9A39-171E-D9BC-0D9D295F7791}"/>
              </a:ext>
            </a:extLst>
          </p:cNvPr>
          <p:cNvSpPr txBox="1"/>
          <p:nvPr/>
        </p:nvSpPr>
        <p:spPr>
          <a:xfrm>
            <a:off x="5037682" y="652211"/>
            <a:ext cx="2148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Labor % of Op. Rev.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966068-BBF3-0457-D8CA-727D805BC065}"/>
              </a:ext>
            </a:extLst>
          </p:cNvPr>
          <p:cNvSpPr txBox="1"/>
          <p:nvPr/>
        </p:nvSpPr>
        <p:spPr>
          <a:xfrm>
            <a:off x="537380" y="6013680"/>
            <a:ext cx="3011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TEAM/WORKFORCE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B3281B-49D9-FD6F-41CF-9D3A20925E4B}"/>
              </a:ext>
            </a:extLst>
          </p:cNvPr>
          <p:cNvSpPr txBox="1"/>
          <p:nvPr/>
        </p:nvSpPr>
        <p:spPr>
          <a:xfrm>
            <a:off x="7258904" y="321385"/>
            <a:ext cx="3055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FINANCE/BUSINESS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FD32E0-2F46-1B05-A460-372AC82675CC}"/>
              </a:ext>
            </a:extLst>
          </p:cNvPr>
          <p:cNvSpPr txBox="1"/>
          <p:nvPr/>
        </p:nvSpPr>
        <p:spPr>
          <a:xfrm>
            <a:off x="9672850" y="5468287"/>
            <a:ext cx="1784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QUALITY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4064B67-4ADE-4937-F6DB-A3525C60B866}"/>
              </a:ext>
            </a:extLst>
          </p:cNvPr>
          <p:cNvSpPr/>
          <p:nvPr/>
        </p:nvSpPr>
        <p:spPr>
          <a:xfrm>
            <a:off x="543636" y="2692020"/>
            <a:ext cx="2286000" cy="1473959"/>
          </a:xfrm>
          <a:prstGeom prst="roundRect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Unique Lives Served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77150ABE-9294-8B8A-22B2-226E9D80AEE9}"/>
              </a:ext>
            </a:extLst>
          </p:cNvPr>
          <p:cNvSpPr/>
          <p:nvPr/>
        </p:nvSpPr>
        <p:spPr>
          <a:xfrm>
            <a:off x="3635997" y="5152693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Promote Care at AH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95A870B-5BD2-61BD-CDAD-047C40B39EFD}"/>
              </a:ext>
            </a:extLst>
          </p:cNvPr>
          <p:cNvSpPr/>
          <p:nvPr/>
        </p:nvSpPr>
        <p:spPr>
          <a:xfrm>
            <a:off x="4965516" y="321385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Labor % of Op. Rev.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267ECF9-D50E-D058-4B20-AB849659D7D6}"/>
              </a:ext>
            </a:extLst>
          </p:cNvPr>
          <p:cNvSpPr/>
          <p:nvPr/>
        </p:nvSpPr>
        <p:spPr>
          <a:xfrm>
            <a:off x="9171293" y="2331050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Home Med. List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40BEBC4-F728-C71F-343F-C44DD03A9C56}"/>
              </a:ext>
            </a:extLst>
          </p:cNvPr>
          <p:cNvSpPr/>
          <p:nvPr/>
        </p:nvSpPr>
        <p:spPr>
          <a:xfrm>
            <a:off x="6008999" y="5152693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Team Member Engagement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8127B7D-9BCF-BDF6-A64D-24ACC1A595C5}"/>
              </a:ext>
            </a:extLst>
          </p:cNvPr>
          <p:cNvSpPr/>
          <p:nvPr/>
        </p:nvSpPr>
        <p:spPr>
          <a:xfrm>
            <a:off x="2605731" y="321385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Margin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1B1FDDB-2EA1-5CB9-38E4-68D334E9607A}"/>
              </a:ext>
            </a:extLst>
          </p:cNvPr>
          <p:cNvSpPr/>
          <p:nvPr/>
        </p:nvSpPr>
        <p:spPr>
          <a:xfrm>
            <a:off x="2893087" y="2692020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PX Score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4DA864D-79B8-D229-D1B7-EBCAF68AF103}"/>
              </a:ext>
            </a:extLst>
          </p:cNvPr>
          <p:cNvSpPr/>
          <p:nvPr/>
        </p:nvSpPr>
        <p:spPr>
          <a:xfrm>
            <a:off x="9149686" y="3869803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O/E Mortality 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021C4D-E340-6DB6-C7CA-455E93AB1299}"/>
              </a:ext>
            </a:extLst>
          </p:cNvPr>
          <p:cNvSpPr txBox="1"/>
          <p:nvPr/>
        </p:nvSpPr>
        <p:spPr>
          <a:xfrm>
            <a:off x="423080" y="2160152"/>
            <a:ext cx="354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COMMUNITY/MARKET</a:t>
            </a:r>
          </a:p>
        </p:txBody>
      </p:sp>
      <p:cxnSp>
        <p:nvCxnSpPr>
          <p:cNvPr id="107" name="Elbow Connector 106">
            <a:extLst>
              <a:ext uri="{FF2B5EF4-FFF2-40B4-BE49-F238E27FC236}">
                <a16:creationId xmlns:a16="http://schemas.microsoft.com/office/drawing/2014/main" id="{D21DC1B8-C090-7E75-386F-627814A884F7}"/>
              </a:ext>
            </a:extLst>
          </p:cNvPr>
          <p:cNvCxnSpPr>
            <a:cxnSpLocks/>
            <a:stCxn id="17" idx="3"/>
            <a:endCxn id="21" idx="3"/>
          </p:cNvCxnSpPr>
          <p:nvPr/>
        </p:nvCxnSpPr>
        <p:spPr>
          <a:xfrm flipH="1">
            <a:off x="11435686" y="3068030"/>
            <a:ext cx="21607" cy="1538753"/>
          </a:xfrm>
          <a:prstGeom prst="bentConnector3">
            <a:avLst>
              <a:gd name="adj1" fmla="val -105799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6350C9DA-58B3-6129-0864-532209055D4E}"/>
              </a:ext>
            </a:extLst>
          </p:cNvPr>
          <p:cNvCxnSpPr>
            <a:cxnSpLocks/>
            <a:stCxn id="18" idx="0"/>
            <a:endCxn id="17" idx="0"/>
          </p:cNvCxnSpPr>
          <p:nvPr/>
        </p:nvCxnSpPr>
        <p:spPr>
          <a:xfrm rot="5400000" flipH="1" flipV="1">
            <a:off x="7322325" y="2160725"/>
            <a:ext cx="2821643" cy="3162294"/>
          </a:xfrm>
          <a:prstGeom prst="bentConnector3">
            <a:avLst>
              <a:gd name="adj1" fmla="val 10810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168FA1E1-9ACF-9A54-73BA-BD8D9BEB934A}"/>
              </a:ext>
            </a:extLst>
          </p:cNvPr>
          <p:cNvCxnSpPr>
            <a:stCxn id="21" idx="1"/>
            <a:endCxn id="20" idx="3"/>
          </p:cNvCxnSpPr>
          <p:nvPr/>
        </p:nvCxnSpPr>
        <p:spPr>
          <a:xfrm flipH="1" flipV="1">
            <a:off x="5179087" y="3429000"/>
            <a:ext cx="3970599" cy="11777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2D1CC82B-6B26-7DBB-D475-E1ADCBE536E7}"/>
              </a:ext>
            </a:extLst>
          </p:cNvPr>
          <p:cNvCxnSpPr>
            <a:stCxn id="17" idx="1"/>
            <a:endCxn id="20" idx="3"/>
          </p:cNvCxnSpPr>
          <p:nvPr/>
        </p:nvCxnSpPr>
        <p:spPr>
          <a:xfrm flipH="1">
            <a:off x="5179087" y="3068030"/>
            <a:ext cx="3992206" cy="3609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4D03243C-79E2-B42D-F675-4EF07BC73BE3}"/>
              </a:ext>
            </a:extLst>
          </p:cNvPr>
          <p:cNvCxnSpPr>
            <a:cxnSpLocks/>
            <a:stCxn id="18" idx="0"/>
            <a:endCxn id="20" idx="3"/>
          </p:cNvCxnSpPr>
          <p:nvPr/>
        </p:nvCxnSpPr>
        <p:spPr>
          <a:xfrm flipH="1" flipV="1">
            <a:off x="5179087" y="3429000"/>
            <a:ext cx="1972912" cy="17236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Elbow Connector 149">
            <a:extLst>
              <a:ext uri="{FF2B5EF4-FFF2-40B4-BE49-F238E27FC236}">
                <a16:creationId xmlns:a16="http://schemas.microsoft.com/office/drawing/2014/main" id="{706401A0-83FC-975E-73E7-E356520F2293}"/>
              </a:ext>
            </a:extLst>
          </p:cNvPr>
          <p:cNvCxnSpPr>
            <a:stCxn id="20" idx="2"/>
            <a:endCxn id="14" idx="2"/>
          </p:cNvCxnSpPr>
          <p:nvPr/>
        </p:nvCxnSpPr>
        <p:spPr>
          <a:xfrm rot="5400000">
            <a:off x="2861362" y="2991254"/>
            <a:ext cx="12700" cy="2349451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2A099A92-8EC9-837E-6199-5B04B61CDC42}"/>
              </a:ext>
            </a:extLst>
          </p:cNvPr>
          <p:cNvCxnSpPr>
            <a:stCxn id="15" idx="1"/>
            <a:endCxn id="14" idx="2"/>
          </p:cNvCxnSpPr>
          <p:nvPr/>
        </p:nvCxnSpPr>
        <p:spPr>
          <a:xfrm flipH="1" flipV="1">
            <a:off x="1686636" y="4165979"/>
            <a:ext cx="1949361" cy="17236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>
            <a:extLst>
              <a:ext uri="{FF2B5EF4-FFF2-40B4-BE49-F238E27FC236}">
                <a16:creationId xmlns:a16="http://schemas.microsoft.com/office/drawing/2014/main" id="{E85BC29D-94E7-E6AB-A45C-B717F4EFE31B}"/>
              </a:ext>
            </a:extLst>
          </p:cNvPr>
          <p:cNvCxnSpPr>
            <a:stCxn id="14" idx="1"/>
            <a:endCxn id="19" idx="1"/>
          </p:cNvCxnSpPr>
          <p:nvPr/>
        </p:nvCxnSpPr>
        <p:spPr>
          <a:xfrm rot="10800000" flipH="1">
            <a:off x="543635" y="1058366"/>
            <a:ext cx="2062095" cy="2370635"/>
          </a:xfrm>
          <a:prstGeom prst="bentConnector3">
            <a:avLst>
              <a:gd name="adj1" fmla="val -1108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Elbow Connector 157">
            <a:extLst>
              <a:ext uri="{FF2B5EF4-FFF2-40B4-BE49-F238E27FC236}">
                <a16:creationId xmlns:a16="http://schemas.microsoft.com/office/drawing/2014/main" id="{CA492688-9257-5C25-007D-9907F137A3FB}"/>
              </a:ext>
            </a:extLst>
          </p:cNvPr>
          <p:cNvCxnSpPr>
            <a:stCxn id="15" idx="1"/>
            <a:endCxn id="19" idx="1"/>
          </p:cNvCxnSpPr>
          <p:nvPr/>
        </p:nvCxnSpPr>
        <p:spPr>
          <a:xfrm rot="10800000">
            <a:off x="2605731" y="1058365"/>
            <a:ext cx="1030266" cy="4831308"/>
          </a:xfrm>
          <a:prstGeom prst="bentConnector3">
            <a:avLst>
              <a:gd name="adj1" fmla="val 32279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>
            <a:extLst>
              <a:ext uri="{FF2B5EF4-FFF2-40B4-BE49-F238E27FC236}">
                <a16:creationId xmlns:a16="http://schemas.microsoft.com/office/drawing/2014/main" id="{785793C8-AA43-EFC5-A74B-D02CBB57EC98}"/>
              </a:ext>
            </a:extLst>
          </p:cNvPr>
          <p:cNvCxnSpPr>
            <a:stCxn id="16" idx="2"/>
            <a:endCxn id="19" idx="2"/>
          </p:cNvCxnSpPr>
          <p:nvPr/>
        </p:nvCxnSpPr>
        <p:spPr>
          <a:xfrm rot="5400000">
            <a:off x="4928624" y="615452"/>
            <a:ext cx="12700" cy="2359785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0552A198-09A9-B327-0023-BD90E2CA3790}"/>
              </a:ext>
            </a:extLst>
          </p:cNvPr>
          <p:cNvCxnSpPr>
            <a:stCxn id="18" idx="0"/>
            <a:endCxn id="16" idx="2"/>
          </p:cNvCxnSpPr>
          <p:nvPr/>
        </p:nvCxnSpPr>
        <p:spPr>
          <a:xfrm flipH="1" flipV="1">
            <a:off x="6108516" y="1795344"/>
            <a:ext cx="1043483" cy="33573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98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7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54" dur="75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57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75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65" dur="75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68" dur="75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7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71" dur="7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7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84" dur="75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75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87" dur="75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7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103" dur="75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106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7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E9E9E9"/>
                                      </p:to>
                                    </p:animClr>
                                    <p:set>
                                      <p:cBhvr>
                                        <p:cTn id="109" dur="75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89D949-FF60-F7FB-5AAA-E8C5B3A8B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Box 163">
            <a:extLst>
              <a:ext uri="{FF2B5EF4-FFF2-40B4-BE49-F238E27FC236}">
                <a16:creationId xmlns:a16="http://schemas.microsoft.com/office/drawing/2014/main" id="{A4529FD1-93A2-F20D-7346-939E5A4AF5A9}"/>
              </a:ext>
            </a:extLst>
          </p:cNvPr>
          <p:cNvSpPr txBox="1"/>
          <p:nvPr/>
        </p:nvSpPr>
        <p:spPr>
          <a:xfrm>
            <a:off x="679757" y="3008228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Unique Lives Served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BF8ED1E-98E4-A0C5-E4A5-35FEEADF40BB}"/>
              </a:ext>
            </a:extLst>
          </p:cNvPr>
          <p:cNvSpPr txBox="1"/>
          <p:nvPr/>
        </p:nvSpPr>
        <p:spPr>
          <a:xfrm>
            <a:off x="3027041" y="3195095"/>
            <a:ext cx="201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PX Score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F76D13B-2F3D-D7A8-8074-2FAE4DC304F1}"/>
              </a:ext>
            </a:extLst>
          </p:cNvPr>
          <p:cNvSpPr txBox="1"/>
          <p:nvPr/>
        </p:nvSpPr>
        <p:spPr>
          <a:xfrm>
            <a:off x="3772963" y="5470502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Promote Care at AH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C69E805A-D171-7A46-02FE-213014201784}"/>
              </a:ext>
            </a:extLst>
          </p:cNvPr>
          <p:cNvSpPr txBox="1"/>
          <p:nvPr/>
        </p:nvSpPr>
        <p:spPr>
          <a:xfrm>
            <a:off x="6081165" y="5469424"/>
            <a:ext cx="2148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Team Member Engagement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A45C3A8-8D79-3E29-F299-D848807C070B}"/>
              </a:ext>
            </a:extLst>
          </p:cNvPr>
          <p:cNvSpPr txBox="1"/>
          <p:nvPr/>
        </p:nvSpPr>
        <p:spPr>
          <a:xfrm>
            <a:off x="9283077" y="4202169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O/E Mortality Rate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0AA0F37E-6680-F8ED-375C-4D133B7D65F2}"/>
              </a:ext>
            </a:extLst>
          </p:cNvPr>
          <p:cNvSpPr txBox="1"/>
          <p:nvPr/>
        </p:nvSpPr>
        <p:spPr>
          <a:xfrm>
            <a:off x="9305974" y="2652147"/>
            <a:ext cx="201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Home Med. List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14479220-2B7A-F59B-2B7A-E322ED4D7D38}"/>
              </a:ext>
            </a:extLst>
          </p:cNvPr>
          <p:cNvSpPr txBox="1"/>
          <p:nvPr/>
        </p:nvSpPr>
        <p:spPr>
          <a:xfrm>
            <a:off x="2744831" y="820930"/>
            <a:ext cx="201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Margin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8D74024-58FA-35BD-E644-5D4B534A7E53}"/>
              </a:ext>
            </a:extLst>
          </p:cNvPr>
          <p:cNvSpPr txBox="1"/>
          <p:nvPr/>
        </p:nvSpPr>
        <p:spPr>
          <a:xfrm>
            <a:off x="5037682" y="652211"/>
            <a:ext cx="21485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Labor % of Op. Rev.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9658E4-ED25-AE25-B8CC-1DA6C667890E}"/>
              </a:ext>
            </a:extLst>
          </p:cNvPr>
          <p:cNvSpPr txBox="1"/>
          <p:nvPr/>
        </p:nvSpPr>
        <p:spPr>
          <a:xfrm>
            <a:off x="537380" y="6013680"/>
            <a:ext cx="3011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TEAM/WORKFORCE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F0E31-72DE-10C1-D70B-242FB254EE3E}"/>
              </a:ext>
            </a:extLst>
          </p:cNvPr>
          <p:cNvSpPr txBox="1"/>
          <p:nvPr/>
        </p:nvSpPr>
        <p:spPr>
          <a:xfrm>
            <a:off x="7258904" y="321385"/>
            <a:ext cx="3055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FINANCE/BUSINESS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4A9EA6-1A37-49D1-A595-C379F0E1C3FB}"/>
              </a:ext>
            </a:extLst>
          </p:cNvPr>
          <p:cNvSpPr txBox="1"/>
          <p:nvPr/>
        </p:nvSpPr>
        <p:spPr>
          <a:xfrm>
            <a:off x="9672850" y="5468287"/>
            <a:ext cx="1784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QUALITY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8B1A78F-D0D0-0C47-C9A4-C576053E575F}"/>
              </a:ext>
            </a:extLst>
          </p:cNvPr>
          <p:cNvSpPr/>
          <p:nvPr/>
        </p:nvSpPr>
        <p:spPr>
          <a:xfrm>
            <a:off x="543636" y="2692020"/>
            <a:ext cx="2286000" cy="1473959"/>
          </a:xfrm>
          <a:prstGeom prst="roundRect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Unique Lives Served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ECD6963D-0C34-F926-6A50-F527FB3B8BF3}"/>
              </a:ext>
            </a:extLst>
          </p:cNvPr>
          <p:cNvSpPr/>
          <p:nvPr/>
        </p:nvSpPr>
        <p:spPr>
          <a:xfrm>
            <a:off x="3635997" y="5152693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Promote Care at AH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8A2B696B-145F-A99C-4E60-B334A89E3556}"/>
              </a:ext>
            </a:extLst>
          </p:cNvPr>
          <p:cNvSpPr/>
          <p:nvPr/>
        </p:nvSpPr>
        <p:spPr>
          <a:xfrm>
            <a:off x="4965516" y="321385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Labor % of Op. Rev.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D2B7B77-08F0-82D2-EDE7-89488937113E}"/>
              </a:ext>
            </a:extLst>
          </p:cNvPr>
          <p:cNvSpPr/>
          <p:nvPr/>
        </p:nvSpPr>
        <p:spPr>
          <a:xfrm>
            <a:off x="9171293" y="2331050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Home Med. List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E9262F7-A30F-D413-1163-76C5E8893BDD}"/>
              </a:ext>
            </a:extLst>
          </p:cNvPr>
          <p:cNvSpPr/>
          <p:nvPr/>
        </p:nvSpPr>
        <p:spPr>
          <a:xfrm>
            <a:off x="6008999" y="5152693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Team Member Engagement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903209-C4A9-4503-4A2F-5284D4F0D7B9}"/>
              </a:ext>
            </a:extLst>
          </p:cNvPr>
          <p:cNvSpPr/>
          <p:nvPr/>
        </p:nvSpPr>
        <p:spPr>
          <a:xfrm>
            <a:off x="2605731" y="321385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Margin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3DADBD8-3A21-B2B6-E22E-44805518AD70}"/>
              </a:ext>
            </a:extLst>
          </p:cNvPr>
          <p:cNvSpPr/>
          <p:nvPr/>
        </p:nvSpPr>
        <p:spPr>
          <a:xfrm>
            <a:off x="2893087" y="2692020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PX Score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299F8843-F1CE-8EEA-C122-CB11AE85C536}"/>
              </a:ext>
            </a:extLst>
          </p:cNvPr>
          <p:cNvSpPr/>
          <p:nvPr/>
        </p:nvSpPr>
        <p:spPr>
          <a:xfrm>
            <a:off x="9149686" y="3869803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O/E Mortality Rate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CFA845-8FBC-7174-9032-C8C487EDDC16}"/>
              </a:ext>
            </a:extLst>
          </p:cNvPr>
          <p:cNvSpPr txBox="1"/>
          <p:nvPr/>
        </p:nvSpPr>
        <p:spPr>
          <a:xfrm>
            <a:off x="423080" y="2160152"/>
            <a:ext cx="3548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COMMUNITY/MARKET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4CDF2C-D360-81BD-DDB5-24AEB4D8D240}"/>
              </a:ext>
            </a:extLst>
          </p:cNvPr>
          <p:cNvSpPr/>
          <p:nvPr/>
        </p:nvSpPr>
        <p:spPr>
          <a:xfrm>
            <a:off x="9149686" y="2160152"/>
            <a:ext cx="2307607" cy="330813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122952-CC69-D6F7-0FB2-439FEAC9E3A8}"/>
              </a:ext>
            </a:extLst>
          </p:cNvPr>
          <p:cNvSpPr/>
          <p:nvPr/>
        </p:nvSpPr>
        <p:spPr>
          <a:xfrm>
            <a:off x="3560405" y="5062655"/>
            <a:ext cx="2383278" cy="16245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C298FE-0298-7E17-8E1B-CF8856A403D2}"/>
              </a:ext>
            </a:extLst>
          </p:cNvPr>
          <p:cNvSpPr/>
          <p:nvPr/>
        </p:nvSpPr>
        <p:spPr>
          <a:xfrm>
            <a:off x="5994561" y="5002074"/>
            <a:ext cx="2383278" cy="16245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524B7-F551-7105-C6A0-79385E43BA08}"/>
              </a:ext>
            </a:extLst>
          </p:cNvPr>
          <p:cNvSpPr/>
          <p:nvPr/>
        </p:nvSpPr>
        <p:spPr>
          <a:xfrm>
            <a:off x="499901" y="2611437"/>
            <a:ext cx="2383278" cy="16245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D18D9C-1010-C4AB-D29F-364A52043F3B}"/>
              </a:ext>
            </a:extLst>
          </p:cNvPr>
          <p:cNvSpPr/>
          <p:nvPr/>
        </p:nvSpPr>
        <p:spPr>
          <a:xfrm>
            <a:off x="4916993" y="229519"/>
            <a:ext cx="2383278" cy="16245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294B2-F2A8-4375-0021-23DEE310D82D}"/>
              </a:ext>
            </a:extLst>
          </p:cNvPr>
          <p:cNvSpPr/>
          <p:nvPr/>
        </p:nvSpPr>
        <p:spPr>
          <a:xfrm>
            <a:off x="2863737" y="2652147"/>
            <a:ext cx="2383278" cy="16245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D64FE0-95BF-A534-E043-C2A55720EA57}"/>
              </a:ext>
            </a:extLst>
          </p:cNvPr>
          <p:cNvSpPr/>
          <p:nvPr/>
        </p:nvSpPr>
        <p:spPr>
          <a:xfrm>
            <a:off x="2533483" y="215241"/>
            <a:ext cx="2383278" cy="162457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1" grpId="0"/>
      <p:bldP spid="2" grpId="0" animBg="1"/>
      <p:bldP spid="3" grpId="0" animBg="1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D57A3-EC19-4F00-B47F-223103DE5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6F77CE8-2327-D3AC-A179-A71A359A9833}"/>
              </a:ext>
            </a:extLst>
          </p:cNvPr>
          <p:cNvSpPr/>
          <p:nvPr/>
        </p:nvSpPr>
        <p:spPr>
          <a:xfrm>
            <a:off x="1236810" y="2039983"/>
            <a:ext cx="2286000" cy="1473959"/>
          </a:xfrm>
          <a:prstGeom prst="roundRect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Unique Lives Served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DE840434-D8AC-6187-2926-A103B1BE91FC}"/>
              </a:ext>
            </a:extLst>
          </p:cNvPr>
          <p:cNvSpPr/>
          <p:nvPr/>
        </p:nvSpPr>
        <p:spPr>
          <a:xfrm>
            <a:off x="4953000" y="5152692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Promote Care at AH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222285B-5B29-624B-8B73-94602BED5097}"/>
              </a:ext>
            </a:extLst>
          </p:cNvPr>
          <p:cNvSpPr/>
          <p:nvPr/>
        </p:nvSpPr>
        <p:spPr>
          <a:xfrm>
            <a:off x="6534958" y="401233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Labor % of Op. Rev.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45D47E81-19A8-61F4-A085-046C4F4D8D7A}"/>
              </a:ext>
            </a:extLst>
          </p:cNvPr>
          <p:cNvSpPr/>
          <p:nvPr/>
        </p:nvSpPr>
        <p:spPr>
          <a:xfrm>
            <a:off x="8382000" y="2039983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Home Med. List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3A4BB0D-3577-B3B5-27CE-32553F03D148}"/>
              </a:ext>
            </a:extLst>
          </p:cNvPr>
          <p:cNvSpPr/>
          <p:nvPr/>
        </p:nvSpPr>
        <p:spPr>
          <a:xfrm>
            <a:off x="4953000" y="2692021"/>
            <a:ext cx="2286000" cy="1473959"/>
          </a:xfrm>
          <a:prstGeom prst="roundRect">
            <a:avLst/>
          </a:prstGeom>
          <a:solidFill>
            <a:srgbClr val="4A71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Team Member Engagement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CA39FEE-D64A-4B9C-932F-A00E14EF3B60}"/>
              </a:ext>
            </a:extLst>
          </p:cNvPr>
          <p:cNvSpPr/>
          <p:nvPr/>
        </p:nvSpPr>
        <p:spPr>
          <a:xfrm>
            <a:off x="3371044" y="401234"/>
            <a:ext cx="2286000" cy="1473959"/>
          </a:xfrm>
          <a:prstGeom prst="roundRect">
            <a:avLst/>
          </a:prstGeom>
          <a:solidFill>
            <a:srgbClr val="55A7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Margin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D456139-2C3E-7153-0AA6-AC842760A244}"/>
              </a:ext>
            </a:extLst>
          </p:cNvPr>
          <p:cNvSpPr/>
          <p:nvPr/>
        </p:nvSpPr>
        <p:spPr>
          <a:xfrm>
            <a:off x="2228044" y="4165980"/>
            <a:ext cx="2286000" cy="147395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PX Score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5A70BC7-EA4C-B7BF-C8DD-4F1229E45688}"/>
              </a:ext>
            </a:extLst>
          </p:cNvPr>
          <p:cNvSpPr/>
          <p:nvPr/>
        </p:nvSpPr>
        <p:spPr>
          <a:xfrm>
            <a:off x="7677958" y="4165980"/>
            <a:ext cx="2286000" cy="1473959"/>
          </a:xfrm>
          <a:prstGeom prst="roundRect">
            <a:avLst/>
          </a:prstGeom>
          <a:solidFill>
            <a:srgbClr val="71A2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O/E Mortality Rate</a:t>
            </a:r>
          </a:p>
        </p:txBody>
      </p:sp>
    </p:spTree>
    <p:extLst>
      <p:ext uri="{BB962C8B-B14F-4D97-AF65-F5344CB8AC3E}">
        <p14:creationId xmlns:p14="http://schemas.microsoft.com/office/powerpoint/2010/main" val="150378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73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d24d4d-e322-4c38-9783-d106db45243e" xsi:nil="true"/>
    <lcf76f155ced4ddcb4097134ff3c332f xmlns="cbe848a6-ad83-4b6f-886e-13a095efdc6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54AAE380D990439897E4E2EBBC861E" ma:contentTypeVersion="15" ma:contentTypeDescription="Create a new document." ma:contentTypeScope="" ma:versionID="74f9f394933ae1106865553b07138589">
  <xsd:schema xmlns:xsd="http://www.w3.org/2001/XMLSchema" xmlns:xs="http://www.w3.org/2001/XMLSchema" xmlns:p="http://schemas.microsoft.com/office/2006/metadata/properties" xmlns:ns2="cbe848a6-ad83-4b6f-886e-13a095efdc68" xmlns:ns3="30d24d4d-e322-4c38-9783-d106db45243e" targetNamespace="http://schemas.microsoft.com/office/2006/metadata/properties" ma:root="true" ma:fieldsID="2957d0c87a1fa7ae61acfe688fa46fa8" ns2:_="" ns3:_="">
    <xsd:import namespace="cbe848a6-ad83-4b6f-886e-13a095efdc68"/>
    <xsd:import namespace="30d24d4d-e322-4c38-9783-d106db4524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848a6-ad83-4b6f-886e-13a095efd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a010f710-feed-40c8-a849-7a2f9e38aa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d24d4d-e322-4c38-9783-d106db45243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eb5f870-44f3-45ce-8f12-88c461255e00}" ma:internalName="TaxCatchAll" ma:showField="CatchAllData" ma:web="30d24d4d-e322-4c38-9783-d106db4524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06512D-60D5-4730-B4DE-057CACD03E94}">
  <ds:schemaRefs>
    <ds:schemaRef ds:uri="http://purl.org/dc/terms/"/>
    <ds:schemaRef ds:uri="http://www.w3.org/XML/1998/namespace"/>
    <ds:schemaRef ds:uri="30d24d4d-e322-4c38-9783-d106db45243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be848a6-ad83-4b6f-886e-13a095efdc6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85364EC-FAAF-498B-AF98-7495206D91D4}">
  <ds:schemaRefs>
    <ds:schemaRef ds:uri="30d24d4d-e322-4c38-9783-d106db45243e"/>
    <ds:schemaRef ds:uri="cbe848a6-ad83-4b6f-886e-13a095efdc6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66F4ACD-27FB-49A7-9214-A4AD1211A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6903</TotalTime>
  <Words>214</Words>
  <Application>Microsoft Macintosh PowerPoint</Application>
  <PresentationFormat>Widescreen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Foley Sherman, Jon</dc:creator>
  <cp:lastModifiedBy>Foley Sherman, Jon</cp:lastModifiedBy>
  <cp:revision>6</cp:revision>
  <dcterms:created xsi:type="dcterms:W3CDTF">2025-02-13T01:59:02Z</dcterms:created>
  <dcterms:modified xsi:type="dcterms:W3CDTF">2025-02-20T21:13:50Z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0x0101008F54AAE380D990439897E4E2EBBC861E</vt:lpwstr>
  </property>
</Properties>
</file>