
<file path=[Content_Types].xml><?xml version="1.0" encoding="utf-8"?>
<Types xmlns="http://schemas.openxmlformats.org/package/2006/content-types">
  <Default Extension="jfif" ContentType="image/jpeg"/>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892" r:id="rId6"/>
    <p:sldMasterId id="2147483904" r:id="rId7"/>
    <p:sldMasterId id="2147483964" r:id="rId8"/>
    <p:sldMasterId id="2147484002" r:id="rId9"/>
    <p:sldMasterId id="2147484014" r:id="rId10"/>
    <p:sldMasterId id="2147484026" r:id="rId11"/>
  </p:sldMasterIdLst>
  <p:notesMasterIdLst>
    <p:notesMasterId r:id="rId168"/>
  </p:notesMasterIdLst>
  <p:sldIdLst>
    <p:sldId id="2147482117" r:id="rId12"/>
    <p:sldId id="7655" r:id="rId13"/>
    <p:sldId id="7656" r:id="rId14"/>
    <p:sldId id="2147481898" r:id="rId15"/>
    <p:sldId id="2147481925" r:id="rId16"/>
    <p:sldId id="2147481899" r:id="rId17"/>
    <p:sldId id="2147481974" r:id="rId18"/>
    <p:sldId id="2147481975" r:id="rId19"/>
    <p:sldId id="2147481976" r:id="rId20"/>
    <p:sldId id="2147481852" r:id="rId21"/>
    <p:sldId id="2147481853" r:id="rId22"/>
    <p:sldId id="2147481893" r:id="rId23"/>
    <p:sldId id="2147481847" r:id="rId24"/>
    <p:sldId id="2147481894" r:id="rId25"/>
    <p:sldId id="2147481851" r:id="rId26"/>
    <p:sldId id="2147481895" r:id="rId27"/>
    <p:sldId id="2147481978" r:id="rId28"/>
    <p:sldId id="2147481979" r:id="rId29"/>
    <p:sldId id="2147481980" r:id="rId30"/>
    <p:sldId id="2147481981" r:id="rId31"/>
    <p:sldId id="2147481982" r:id="rId32"/>
    <p:sldId id="2147482137" r:id="rId33"/>
    <p:sldId id="2147482123" r:id="rId34"/>
    <p:sldId id="2147482150" r:id="rId35"/>
    <p:sldId id="2147482158" r:id="rId36"/>
    <p:sldId id="2147481983" r:id="rId37"/>
    <p:sldId id="11262" r:id="rId38"/>
    <p:sldId id="11266" r:id="rId39"/>
    <p:sldId id="11263" r:id="rId40"/>
    <p:sldId id="11268" r:id="rId41"/>
    <p:sldId id="11265" r:id="rId42"/>
    <p:sldId id="11267" r:id="rId43"/>
    <p:sldId id="2147482151" r:id="rId44"/>
    <p:sldId id="307" r:id="rId45"/>
    <p:sldId id="2147481936" r:id="rId46"/>
    <p:sldId id="2147482149" r:id="rId47"/>
    <p:sldId id="266" r:id="rId48"/>
    <p:sldId id="2147481985" r:id="rId49"/>
    <p:sldId id="2147482118" r:id="rId50"/>
    <p:sldId id="2147482140" r:id="rId51"/>
    <p:sldId id="2147482006" r:id="rId52"/>
    <p:sldId id="2147482015" r:id="rId53"/>
    <p:sldId id="2147482157" r:id="rId54"/>
    <p:sldId id="2147482017" r:id="rId55"/>
    <p:sldId id="12399" r:id="rId56"/>
    <p:sldId id="2147481901" r:id="rId57"/>
    <p:sldId id="2147482109" r:id="rId58"/>
    <p:sldId id="2147482092" r:id="rId59"/>
    <p:sldId id="12112" r:id="rId60"/>
    <p:sldId id="11343" r:id="rId61"/>
    <p:sldId id="2147482110" r:id="rId62"/>
    <p:sldId id="2147482144" r:id="rId63"/>
    <p:sldId id="2147482145" r:id="rId64"/>
    <p:sldId id="2147482030" r:id="rId65"/>
    <p:sldId id="2147482031" r:id="rId66"/>
    <p:sldId id="10516" r:id="rId67"/>
    <p:sldId id="11206" r:id="rId68"/>
    <p:sldId id="2147482148" r:id="rId69"/>
    <p:sldId id="10665" r:id="rId70"/>
    <p:sldId id="7508" r:id="rId71"/>
    <p:sldId id="11305" r:id="rId72"/>
    <p:sldId id="2147482147" r:id="rId73"/>
    <p:sldId id="11213" r:id="rId74"/>
    <p:sldId id="2147482090" r:id="rId75"/>
    <p:sldId id="2147481833" r:id="rId76"/>
    <p:sldId id="2147482146" r:id="rId77"/>
    <p:sldId id="2147482091" r:id="rId78"/>
    <p:sldId id="2147482124" r:id="rId79"/>
    <p:sldId id="2147481997" r:id="rId80"/>
    <p:sldId id="2147481998" r:id="rId81"/>
    <p:sldId id="2147481999" r:id="rId82"/>
    <p:sldId id="2147482000" r:id="rId83"/>
    <p:sldId id="2147482001" r:id="rId84"/>
    <p:sldId id="2147482002" r:id="rId85"/>
    <p:sldId id="9053" r:id="rId86"/>
    <p:sldId id="2147482084" r:id="rId87"/>
    <p:sldId id="2147482085" r:id="rId88"/>
    <p:sldId id="2147482155" r:id="rId89"/>
    <p:sldId id="12867" r:id="rId90"/>
    <p:sldId id="2147482112" r:id="rId91"/>
    <p:sldId id="2147482028" r:id="rId92"/>
    <p:sldId id="2147482086" r:id="rId93"/>
    <p:sldId id="2147481860" r:id="rId94"/>
    <p:sldId id="2147472081" r:id="rId95"/>
    <p:sldId id="2147482138" r:id="rId96"/>
    <p:sldId id="2147482139" r:id="rId97"/>
    <p:sldId id="2147482088" r:id="rId98"/>
    <p:sldId id="11764" r:id="rId99"/>
    <p:sldId id="2147482132" r:id="rId100"/>
    <p:sldId id="2147482133" r:id="rId101"/>
    <p:sldId id="2147482134" r:id="rId102"/>
    <p:sldId id="2147482113" r:id="rId103"/>
    <p:sldId id="2147482023" r:id="rId104"/>
    <p:sldId id="2147482024" r:id="rId105"/>
    <p:sldId id="2147482025" r:id="rId106"/>
    <p:sldId id="2147482026" r:id="rId107"/>
    <p:sldId id="2147482027" r:id="rId108"/>
    <p:sldId id="2147482135" r:id="rId109"/>
    <p:sldId id="2147482114" r:id="rId110"/>
    <p:sldId id="11409" r:id="rId111"/>
    <p:sldId id="2147482035" r:id="rId112"/>
    <p:sldId id="2147482036" r:id="rId113"/>
    <p:sldId id="2147482037" r:id="rId114"/>
    <p:sldId id="2147481882" r:id="rId115"/>
    <p:sldId id="2147482136" r:id="rId116"/>
    <p:sldId id="12607" r:id="rId117"/>
    <p:sldId id="12291" r:id="rId118"/>
    <p:sldId id="12292" r:id="rId119"/>
    <p:sldId id="258" r:id="rId120"/>
    <p:sldId id="259" r:id="rId121"/>
    <p:sldId id="12589" r:id="rId122"/>
    <p:sldId id="2147482115" r:id="rId123"/>
    <p:sldId id="12145" r:id="rId124"/>
    <p:sldId id="10844" r:id="rId125"/>
    <p:sldId id="461" r:id="rId126"/>
    <p:sldId id="462" r:id="rId127"/>
    <p:sldId id="12246" r:id="rId128"/>
    <p:sldId id="12247" r:id="rId129"/>
    <p:sldId id="12248" r:id="rId130"/>
    <p:sldId id="2147482125" r:id="rId131"/>
    <p:sldId id="2147482126" r:id="rId132"/>
    <p:sldId id="10797" r:id="rId133"/>
    <p:sldId id="10815" r:id="rId134"/>
    <p:sldId id="10798" r:id="rId135"/>
    <p:sldId id="2147482127" r:id="rId136"/>
    <p:sldId id="2147482128" r:id="rId137"/>
    <p:sldId id="2147482143" r:id="rId138"/>
    <p:sldId id="2147482142" r:id="rId139"/>
    <p:sldId id="12044" r:id="rId140"/>
    <p:sldId id="2147482060" r:id="rId141"/>
    <p:sldId id="2147482153" r:id="rId142"/>
    <p:sldId id="2147482038" r:id="rId143"/>
    <p:sldId id="2147482039" r:id="rId144"/>
    <p:sldId id="2147482040" r:id="rId145"/>
    <p:sldId id="2147482041" r:id="rId146"/>
    <p:sldId id="2147482042" r:id="rId147"/>
    <p:sldId id="2147482043" r:id="rId148"/>
    <p:sldId id="2147482044" r:id="rId149"/>
    <p:sldId id="2147482045" r:id="rId150"/>
    <p:sldId id="2147482046" r:id="rId151"/>
    <p:sldId id="2147482047" r:id="rId152"/>
    <p:sldId id="2147482048" r:id="rId153"/>
    <p:sldId id="2147482049" r:id="rId154"/>
    <p:sldId id="2147482156" r:id="rId155"/>
    <p:sldId id="2147482116" r:id="rId156"/>
    <p:sldId id="2147482053" r:id="rId157"/>
    <p:sldId id="2147482054" r:id="rId158"/>
    <p:sldId id="2147482055" r:id="rId159"/>
    <p:sldId id="2147482056" r:id="rId160"/>
    <p:sldId id="2147481849" r:id="rId161"/>
    <p:sldId id="2147481886" r:id="rId162"/>
    <p:sldId id="2147482154" r:id="rId163"/>
    <p:sldId id="2147481887" r:id="rId164"/>
    <p:sldId id="2147482129" r:id="rId165"/>
    <p:sldId id="2147482130" r:id="rId166"/>
    <p:sldId id="2147482131"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3" d="2"/>
        <a:sy n="3" d="2"/>
      </p:scale>
      <p:origin x="0" y="0"/>
    </p:cViewPr>
  </p:notesTextViewPr>
  <p:sorterViewPr>
    <p:cViewPr varScale="1">
      <p:scale>
        <a:sx n="1" d="1"/>
        <a:sy n="1" d="1"/>
      </p:scale>
      <p:origin x="0" y="-50741"/>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viewProps" Target="viewProps.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theme" Target="theme/theme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openxmlformats.org/officeDocument/2006/relationships/slide" Target="slides/slide150.xml"/><Relationship Id="rId166" Type="http://schemas.openxmlformats.org/officeDocument/2006/relationships/slide" Target="slides/slide15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slide" Target="slides/slide145.xml"/><Relationship Id="rId172" Type="http://schemas.openxmlformats.org/officeDocument/2006/relationships/tableStyles" Target="tableStyle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167" Type="http://schemas.openxmlformats.org/officeDocument/2006/relationships/slide" Target="slides/slide156.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slide" Target="slides/slide15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slide" Target="slides/slide146.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319FA-0C30-4B46-8484-936A753B7431}" type="datetimeFigureOut">
              <a:rPr lang="en-US" smtClean="0"/>
              <a:t>3/3/25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F129-2D2A-452E-ADA8-34E97F0420D8}" type="slidenum">
              <a:rPr lang="en-US" smtClean="0"/>
              <a:t>‹#›</a:t>
            </a:fld>
            <a:endParaRPr lang="en-US"/>
          </a:p>
        </p:txBody>
      </p:sp>
    </p:spTree>
    <p:extLst>
      <p:ext uri="{BB962C8B-B14F-4D97-AF65-F5344CB8AC3E}">
        <p14:creationId xmlns:p14="http://schemas.microsoft.com/office/powerpoint/2010/main" val="1575747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054-73DB-489E-83DE-4A4FCBE1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90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B3B054-73DB-489E-83DE-4A4FCBE1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0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B709-192C-F7F7-B48D-186C7B49D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03D95-9183-5368-FC7D-99E264FCE0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EE3A5E-CABF-8BD7-445D-5E926B2A5670}"/>
              </a:ext>
            </a:extLst>
          </p:cNvPr>
          <p:cNvSpPr>
            <a:spLocks noGrp="1"/>
          </p:cNvSpPr>
          <p:nvPr>
            <p:ph type="body" idx="1"/>
            <p:custDataLst>
              <p:tags r:id="rId1"/>
            </p:custDataLst>
          </p:nvPr>
        </p:nvSpPr>
        <p:spPr/>
        <p:txBody>
          <a:bodyPr/>
          <a:lstStyle/>
          <a:p>
            <a:endParaRPr lang="en-US"/>
          </a:p>
        </p:txBody>
      </p:sp>
      <p:sp>
        <p:nvSpPr>
          <p:cNvPr id="4" name="Slide Number Placeholder 3">
            <a:extLst>
              <a:ext uri="{FF2B5EF4-FFF2-40B4-BE49-F238E27FC236}">
                <a16:creationId xmlns:a16="http://schemas.microsoft.com/office/drawing/2014/main" id="{FBE5E1D1-457D-3242-B673-BC515C02A41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B3B054-73DB-489E-83DE-4A4FCBE1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B3B054-73DB-489E-83DE-4A4FCBE1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70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removed the picture and changed “two” to “three”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8DF76-F668-41E8-B4DB-457417E1E1D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44F129-2D2A-452E-ADA8-34E97F0420D8}" type="slidenum">
              <a:rPr lang="en-US" smtClean="0"/>
              <a:t>144</a:t>
            </a:fld>
            <a:endParaRPr lang="en-US"/>
          </a:p>
        </p:txBody>
      </p:sp>
    </p:spTree>
    <p:extLst>
      <p:ext uri="{BB962C8B-B14F-4D97-AF65-F5344CB8AC3E}">
        <p14:creationId xmlns:p14="http://schemas.microsoft.com/office/powerpoint/2010/main" val="27215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B25C-FD1E-500C-353D-BF54604E1F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F03BDE-8A6F-349A-D374-2F093E30A1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8953DF-0DE3-E0CD-47E9-6BD915D3EDB7}"/>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FA7D39DD-614A-505A-4D85-39A28F9CC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07BFF-97CD-CEC0-FD93-D7F184E0BA5A}"/>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98036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B8D7-7AD9-1DC7-8930-1571AFA4E6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47276C-8E6B-9DC9-4413-946A8340D6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A82B7-412D-BE81-3F72-E0E14F161A1F}"/>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1F197CE8-AA8B-5497-B307-EA4B6123C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9D932-A308-7039-445C-3B2328981D20}"/>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3049070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866331-D79C-4FE6-AB4E-38D1A5782489}" type="datetimeFigureOut">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269533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866331-D79C-4FE6-AB4E-38D1A5782489}" type="datetimeFigureOut">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42629133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3401112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5932370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7783792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6258119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37CDD0-9E53-48F0-A4B2-352E6A10ECE8}"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7608524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37CDD0-9E53-48F0-A4B2-352E6A10ECE8}"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7610960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37CDD0-9E53-48F0-A4B2-352E6A10ECE8}"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02562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124517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A02A1-193F-D74F-C3A5-4E87BE792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B7B504-4239-583F-BDC3-2D3E35FD75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E4CBA-2189-7539-4E01-23506602770A}"/>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BC69F615-7E9A-E37E-452B-908B0DA27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366EF-B08E-C113-7D62-4E23DE6294E1}"/>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28537535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6621765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905442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3211731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6514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0587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86183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45438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32035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2239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53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4A5F-8439-4445-AFEF-411A24CA7C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7B69F2-B3EC-4D53-AF59-E6368970D4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CDCB18-9C53-40C9-8576-723A0BEC921F}"/>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5E744833-D158-4919-821D-723B84712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843BEA-63FB-47DE-B3E0-24191FF2DE49}"/>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383945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0131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65986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04003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935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1895-48A2-429F-A80F-456E998E5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0F9BF-D307-49A8-894C-B326B4C70A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029D9-1490-4C97-ADFF-FCACFEAD4675}"/>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3498C89E-4F47-43C0-9593-5EDF7E01C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5D0E-E3FD-46E8-B663-2272529D9414}"/>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4105023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32D99-F2F7-4354-916C-F8F4B1BBD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C7866-6FF6-4B19-80C4-7E64952F43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938601-88D3-4489-BBDE-C50618D81517}"/>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D5E7DB10-B9A7-4166-9C4A-BA3957D129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E07C0-815E-43BC-97CB-3CE319522FE8}"/>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515678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EDEA-2CF5-4351-892B-7D23248914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CF3F4-839B-4CA2-B08C-5235F1014B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2FAAC-CB86-422F-ADCD-A71DB1052B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33ACA-D9C2-405E-B5FF-60D055FCA662}"/>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6" name="Footer Placeholder 5">
            <a:extLst>
              <a:ext uri="{FF2B5EF4-FFF2-40B4-BE49-F238E27FC236}">
                <a16:creationId xmlns:a16="http://schemas.microsoft.com/office/drawing/2014/main" id="{A4D392A6-0BE5-48A6-8589-50E7788E6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A7449-3F82-4B97-9F3E-301E72ACA554}"/>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419397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A029-02F4-46F7-A4C3-7F0AA5131A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45508B-661F-40F0-98CA-3598DF4CD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24B9D8-B670-40C2-AEE8-81560A90AD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D79CA-5ABE-419C-BBEB-A8CBB8B53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8B0398-556D-4F2D-B703-5EE54E1295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EB02E-3B79-41A5-8A1D-9671D08285D8}"/>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8" name="Footer Placeholder 7">
            <a:extLst>
              <a:ext uri="{FF2B5EF4-FFF2-40B4-BE49-F238E27FC236}">
                <a16:creationId xmlns:a16="http://schemas.microsoft.com/office/drawing/2014/main" id="{C569ACC0-BE61-4E34-B590-AFE8018657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666432-B9A3-42BA-BADE-D940A64AB95B}"/>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496984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F9AE5-C699-4185-AF94-982E24C4DE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C7A8D-F7A7-46CF-90C9-C193BFBA6DA2}"/>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4" name="Footer Placeholder 3">
            <a:extLst>
              <a:ext uri="{FF2B5EF4-FFF2-40B4-BE49-F238E27FC236}">
                <a16:creationId xmlns:a16="http://schemas.microsoft.com/office/drawing/2014/main" id="{5FB56453-CD73-4660-BC86-D35269FAA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68AC5B-4E17-4295-B64F-627637AB151F}"/>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826561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C79E-924E-4CBC-BE24-724F5B4E543B}"/>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3" name="Footer Placeholder 2">
            <a:extLst>
              <a:ext uri="{FF2B5EF4-FFF2-40B4-BE49-F238E27FC236}">
                <a16:creationId xmlns:a16="http://schemas.microsoft.com/office/drawing/2014/main" id="{11CF7BD9-A5D9-480D-AD36-CEFC0D8EEF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F26FD-F05B-4BCE-807E-E2D98B57DD8D}"/>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1537606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66EE-61B9-4619-8434-6CC467873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E8E2-D77C-4189-AF6D-FCE9A01C2C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389E61-250D-4B4B-AE58-459497A44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A8A040-2494-4B5C-9834-93D780F823E2}"/>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6" name="Footer Placeholder 5">
            <a:extLst>
              <a:ext uri="{FF2B5EF4-FFF2-40B4-BE49-F238E27FC236}">
                <a16:creationId xmlns:a16="http://schemas.microsoft.com/office/drawing/2014/main" id="{14F4F59F-B879-40EF-8FC6-847B5C335D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F3C512-0316-43F4-9F68-D013BF11DC19}"/>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95422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88F9-BAA7-25F6-93C9-DBC020B4F3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03BE0-ADC2-2A88-EE95-E04F12980B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BB99C-329E-054E-999E-F2BFBBA15AB7}"/>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2BD912B8-288F-11BB-4399-C78DCBB8D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9E816-F41F-0E89-1674-AFB7E4BD844F}"/>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3398317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B54C-636E-486B-8319-DBC900C4A3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9761B5-F5C6-47AD-ACE5-D58226A962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0C967F-3173-4D8B-AAC1-B7230643B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F77F6F-69F3-4685-B979-6C6A82C97205}"/>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6" name="Footer Placeholder 5">
            <a:extLst>
              <a:ext uri="{FF2B5EF4-FFF2-40B4-BE49-F238E27FC236}">
                <a16:creationId xmlns:a16="http://schemas.microsoft.com/office/drawing/2014/main" id="{C07E6F86-0E66-46FF-AD39-03D16BB375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CABD9-3E12-4F05-A0F2-100C94D837FD}"/>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897748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C36C-DE9F-4F39-B886-0FD3B7621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FBC735-AAB6-412F-99AE-946396921D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272769-334B-46C1-BF55-CA2E203EDCFD}"/>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403287E8-CF36-4B71-9E4C-CE2FB0F1B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02DEF-A396-402C-8302-633E09234555}"/>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94816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4CB3E0-FB9A-4CF8-873C-ABA761119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6B0A06-20CB-44D0-AB0A-F77C62086B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88B72-5D38-49CF-B4BE-A7F6EAE1432B}"/>
              </a:ext>
            </a:extLst>
          </p:cNvPr>
          <p:cNvSpPr>
            <a:spLocks noGrp="1"/>
          </p:cNvSpPr>
          <p:nvPr>
            <p:ph type="dt" sz="half" idx="10"/>
          </p:nvPr>
        </p:nvSpPr>
        <p:spPr/>
        <p:txBody>
          <a:body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D407003C-A233-4198-B019-8D765EAD3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ABCA7-3072-4B93-AC5F-F7A31F2A2364}"/>
              </a:ext>
            </a:extLst>
          </p:cNvPr>
          <p:cNvSpPr>
            <a:spLocks noGrp="1"/>
          </p:cNvSpPr>
          <p:nvPr>
            <p:ph type="sldNum" sz="quarter" idx="12"/>
          </p:nvPr>
        </p:nvSpPr>
        <p:spPr/>
        <p:txBody>
          <a:bodyPr/>
          <a:lstStyle/>
          <a:p>
            <a:fld id="{6D0FDE55-EF08-43D8-A858-D9AB982FEBB8}" type="slidenum">
              <a:rPr lang="en-US" smtClean="0"/>
              <a:pPr/>
              <a:t>‹#›</a:t>
            </a:fld>
            <a:endParaRPr lang="en-US"/>
          </a:p>
        </p:txBody>
      </p:sp>
    </p:spTree>
    <p:extLst>
      <p:ext uri="{BB962C8B-B14F-4D97-AF65-F5344CB8AC3E}">
        <p14:creationId xmlns:p14="http://schemas.microsoft.com/office/powerpoint/2010/main" val="2862803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464720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173940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144453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146714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37CDD0-9E53-48F0-A4B2-352E6A10ECE8}"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167687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37CDD0-9E53-48F0-A4B2-352E6A10ECE8}"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942828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37CDD0-9E53-48F0-A4B2-352E6A10ECE8}"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2308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91F3-6D87-6AAC-1D16-AF87D1C5A7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5E31D8-1134-C99A-9440-790431C69C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BEDF8A-A672-D918-4E6E-E1ED790575C4}"/>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5D2C5E7C-3207-1F0E-22FF-FC46F5B40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66CCE-F76D-CB46-B3C4-D1CA53D99A6A}"/>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381739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15858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672520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555101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640427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154260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5181634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4266743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15379259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37CDD0-9E53-48F0-A4B2-352E6A10ECE8}" type="datetimeFigureOut">
              <a:rPr lang="en-US" smtClean="0"/>
              <a:pPr/>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44464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37CDD0-9E53-48F0-A4B2-352E6A10ECE8}" type="datetimeFigureOut">
              <a:rPr lang="en-US" smtClean="0"/>
              <a:pPr/>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90737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DAEF-6C13-5B34-57FF-93C9BAA93D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373CA-0D70-C128-1E3C-D191FD518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8093F-A536-AFB1-DB03-B8DA9588A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EC45E8-1F88-51D2-A92C-6800DF5FF13D}"/>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6" name="Footer Placeholder 5">
            <a:extLst>
              <a:ext uri="{FF2B5EF4-FFF2-40B4-BE49-F238E27FC236}">
                <a16:creationId xmlns:a16="http://schemas.microsoft.com/office/drawing/2014/main" id="{189874C4-8708-5E04-6211-85B666FC8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DE36D-EA5B-B93C-3464-57814AB88CD4}"/>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3061106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37CDD0-9E53-48F0-A4B2-352E6A10ECE8}" type="datetimeFigureOut">
              <a:rPr lang="en-US" smtClean="0"/>
              <a:pPr/>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411583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377269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937CDD0-9E53-48F0-A4B2-352E6A10ECE8}" type="datetimeFigureOut">
              <a:rPr lang="en-US" smtClean="0"/>
              <a:pPr/>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4032091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314186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37CDD0-9E53-48F0-A4B2-352E6A10ECE8}" type="datetimeFigureOut">
              <a:rPr lang="en-US" smtClean="0"/>
              <a:pPr/>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E282A9-0AF5-41A9-BC80-7E49B7D9979C}" type="slidenum">
              <a:rPr lang="en-US" smtClean="0"/>
              <a:pPr/>
              <a:t>‹#›</a:t>
            </a:fld>
            <a:endParaRPr lang="en-US"/>
          </a:p>
        </p:txBody>
      </p:sp>
    </p:spTree>
    <p:extLst>
      <p:ext uri="{BB962C8B-B14F-4D97-AF65-F5344CB8AC3E}">
        <p14:creationId xmlns:p14="http://schemas.microsoft.com/office/powerpoint/2010/main" val="2279543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AC811-927F-4CAA-981D-EB1CCF73E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3E44A3-50FC-4554-AE03-45085945A1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1D8EAD-17A3-4F51-9E42-AB3E74D6C840}"/>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8190EBAC-BCF9-41F2-BF5B-D06D58489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570DF-01F8-486E-B17A-B229E1F68CB1}"/>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2303721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C48A-5D8C-4B90-9A0D-5B1BBA4FA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53F3F1-9BD6-4348-B79E-8A2CD123F1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C74A1-1FAA-46D3-B45E-3735607641AB}"/>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5043BF36-5745-407C-B705-371AEAE21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968FE-B8B0-4F13-8362-821EE51AFC90}"/>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2746797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3E7B3-57BD-4E9E-9093-188669D91C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C5BAB-8F59-420E-84E1-F0BE559DC2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0FD42C-294E-40F2-B0FA-CAE71F32841B}"/>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1E9F2689-E189-4080-B073-5EBEEE550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EA596-CD9D-48D0-A5D2-6E54279B0BFB}"/>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391359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837E2-5F10-4862-B979-6F6AB02AF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6257BA-47B4-41BF-BDFE-3517DA9190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F4B3B-2410-4800-BBA2-2CCA4EA78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7FA96C-E3CF-4B84-AD3F-E2ABF24FA180}"/>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6" name="Footer Placeholder 5">
            <a:extLst>
              <a:ext uri="{FF2B5EF4-FFF2-40B4-BE49-F238E27FC236}">
                <a16:creationId xmlns:a16="http://schemas.microsoft.com/office/drawing/2014/main" id="{18F6F238-641F-4C57-93DE-35DE15D98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C93935-E9E2-4C72-8B4F-1C6BEC3A24DB}"/>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3184222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B355-CEE6-426A-B380-A7B165D804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61446C-8A18-4FC3-8DC0-32F575F787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4AA37-92FA-4A49-8B94-CE4E547D1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3407D0-E036-4B55-B026-4BF018197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2C4343-1B4A-4C7D-8DD8-89E84E8FAC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FFB3D4-583F-44D3-BEAE-074755F79DEA}"/>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8" name="Footer Placeholder 7">
            <a:extLst>
              <a:ext uri="{FF2B5EF4-FFF2-40B4-BE49-F238E27FC236}">
                <a16:creationId xmlns:a16="http://schemas.microsoft.com/office/drawing/2014/main" id="{285B71CA-1B85-4C71-96F5-8F94711510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7A0306-826F-4B59-893C-F6BBBD23F6E2}"/>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194939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B1FE-9A50-C469-DE15-C44E09FB11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A8504E-7D17-B9A6-5602-F0C2ED2731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B64CA2-BB8D-9F74-201E-0E3D1743EB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9B87BB-5DD2-BDE3-E776-94047DE6E1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6027DB-BD6C-4230-9DE0-7DA448ED4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DE5789-588D-935F-7F0B-6404CAD54133}"/>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8" name="Footer Placeholder 7">
            <a:extLst>
              <a:ext uri="{FF2B5EF4-FFF2-40B4-BE49-F238E27FC236}">
                <a16:creationId xmlns:a16="http://schemas.microsoft.com/office/drawing/2014/main" id="{CC0C879E-4CC9-CBB5-63B9-086A1F814C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B81CD-E956-2955-DCDF-DF2B4C8D119C}"/>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27859294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5F281-4792-4F76-81C6-6070AE3D8E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51BF77-8673-4AE0-BFAE-A7B870A45AB3}"/>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4" name="Footer Placeholder 3">
            <a:extLst>
              <a:ext uri="{FF2B5EF4-FFF2-40B4-BE49-F238E27FC236}">
                <a16:creationId xmlns:a16="http://schemas.microsoft.com/office/drawing/2014/main" id="{76272893-8D47-4212-AFB5-B3282C8581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73CFF8-4DA5-4D5B-B4DD-93C5994771F6}"/>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3467806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A81895-6B0A-4B0E-8C3E-27A5C45BAFFA}"/>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3" name="Footer Placeholder 2">
            <a:extLst>
              <a:ext uri="{FF2B5EF4-FFF2-40B4-BE49-F238E27FC236}">
                <a16:creationId xmlns:a16="http://schemas.microsoft.com/office/drawing/2014/main" id="{79C218CF-E763-4E5A-9FFD-E284D7D1E1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5BDB3-C7C4-40F2-A473-CF9EA9BF8F4D}"/>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3284874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4F1E-01C4-4111-9B70-0617AADC0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334FE6-C87C-4A23-97E5-5D442AEE2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B60457-D8D5-438A-8568-2F88BB874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CCA7E-7C95-41E9-9BFF-577A5606AA43}"/>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6" name="Footer Placeholder 5">
            <a:extLst>
              <a:ext uri="{FF2B5EF4-FFF2-40B4-BE49-F238E27FC236}">
                <a16:creationId xmlns:a16="http://schemas.microsoft.com/office/drawing/2014/main" id="{D00ACEF7-54D4-45DB-9D7D-9CE8066B9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C1C61-042A-4941-9B99-02D447AF5885}"/>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192567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4288A-4BFE-4C95-9227-D0F99FE01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C19324-9C8F-493F-9EC5-AD87E4759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4D90D-1BD8-4010-B429-C88D24417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831C0-8D24-42E5-ACFF-BE08F12E9757}"/>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6" name="Footer Placeholder 5">
            <a:extLst>
              <a:ext uri="{FF2B5EF4-FFF2-40B4-BE49-F238E27FC236}">
                <a16:creationId xmlns:a16="http://schemas.microsoft.com/office/drawing/2014/main" id="{94A80551-F160-431A-BEFA-32028B7487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48A4A1-0FA9-46BE-B6DA-111C99797E2A}"/>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1454509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D6C5-5F2C-4F44-97D9-91840A9EBA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73BF1-C101-4803-9FB8-6DF8F23D57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E6C9E-C3EC-479C-89CB-0B67A3308A29}"/>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23A70652-770C-488C-97A1-9956C0D2C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5669-F0C7-4650-9D82-8B96C141E4F3}"/>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930143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F13FC-92EC-4C59-8731-211BE27C7F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462EF-A03A-4A9B-A138-60AD5EF845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A4EE2-3683-49DB-A5D8-34A6421CEA0C}"/>
              </a:ext>
            </a:extLst>
          </p:cNvPr>
          <p:cNvSpPr>
            <a:spLocks noGrp="1"/>
          </p:cNvSpPr>
          <p:nvPr>
            <p:ph type="dt" sz="half" idx="10"/>
          </p:nvPr>
        </p:nvSpPr>
        <p:spPr/>
        <p:txBody>
          <a:body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D8ED19F6-FDBA-41D5-BC44-5BC1EA475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E64BC-AA1D-40CE-A5EB-627D2C780BD1}"/>
              </a:ext>
            </a:extLst>
          </p:cNvPr>
          <p:cNvSpPr>
            <a:spLocks noGrp="1"/>
          </p:cNvSpPr>
          <p:nvPr>
            <p:ph type="sldNum" sz="quarter" idx="12"/>
          </p:nvPr>
        </p:nvSpPr>
        <p:spPr/>
        <p:txBody>
          <a:bodyPr/>
          <a:lstStyle/>
          <a:p>
            <a:fld id="{6F668475-3A88-483B-BA14-089C02001C91}" type="slidenum">
              <a:rPr lang="en-US" smtClean="0"/>
              <a:t>‹#›</a:t>
            </a:fld>
            <a:endParaRPr lang="en-US"/>
          </a:p>
        </p:txBody>
      </p:sp>
    </p:spTree>
    <p:extLst>
      <p:ext uri="{BB962C8B-B14F-4D97-AF65-F5344CB8AC3E}">
        <p14:creationId xmlns:p14="http://schemas.microsoft.com/office/powerpoint/2010/main" val="17343858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0403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6353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8056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421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6C5B-0106-8610-7D37-27D2FB1D20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6DEF59-7E54-6DBE-E28A-C5E2804DE31A}"/>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4" name="Footer Placeholder 3">
            <a:extLst>
              <a:ext uri="{FF2B5EF4-FFF2-40B4-BE49-F238E27FC236}">
                <a16:creationId xmlns:a16="http://schemas.microsoft.com/office/drawing/2014/main" id="{D1E8835D-FA7F-22E1-E83E-0018C1A3A9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308212-BB87-9690-7909-50E6275DE142}"/>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1794249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96686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3874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3238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506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134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8171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CD3962-C73A-4232-A3F6-14CCC4F2E113}" type="datetimeFigureOut">
              <a:rPr lang="en-US">
                <a:solidFill>
                  <a:prstClr val="black">
                    <a:tint val="75000"/>
                  </a:prstClr>
                </a:solidFill>
              </a:rPr>
              <a:pPr/>
              <a:t>3/3/25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6A4CAC5-2C6C-4A18-9D0F-44E5CD609C7E}"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31643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C427-33DC-4D7B-AD91-87E16A22B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DD4397-7273-46A5-B654-5A73EDA3C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FBE846-0E0D-4FDE-9390-0390494F3E5C}"/>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52012E37-C070-4CED-873F-4B6FCDCE9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A5008-C1EC-4862-8E38-DDA8AE97FAD8}"/>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2478504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78D2-7670-4912-B4E7-AD4807FF5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F7F26-CFDA-4824-BC2C-D2F1C38771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78E4E-8DE6-45B6-AD2E-9D78FFBB1E17}"/>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1B00697E-01B6-4552-986F-1D8E86F0F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49184-23BC-4D78-8B60-8CBEA40789AE}"/>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2993773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7359-9688-41D2-953B-C068A1695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EA6567-59A7-456E-9B45-954955006F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0FF22D-EA33-4EB7-9A23-DBC2E717D7D5}"/>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C7588F20-F043-4505-99C5-0AF56C967C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360A0-DD68-4539-BC77-926B871A9CEA}"/>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253975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710F12-D07D-B71C-96A0-0EB4CDF5D762}"/>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3" name="Footer Placeholder 2">
            <a:extLst>
              <a:ext uri="{FF2B5EF4-FFF2-40B4-BE49-F238E27FC236}">
                <a16:creationId xmlns:a16="http://schemas.microsoft.com/office/drawing/2014/main" id="{CE9A3356-D631-3E9C-8F11-C69A002EE3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43CC5-7ADE-B3F3-9004-CA024A3033C2}"/>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1170056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44CC-4F14-4C50-868A-0B0F6FDBE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25990-1DBA-4B0C-AADA-CB54A73194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3A8EF5-F6AA-4A5C-BB9D-73E4AED672C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A93B39-E72E-49D0-BB3F-1A5A728B3AB7}"/>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6" name="Footer Placeholder 5">
            <a:extLst>
              <a:ext uri="{FF2B5EF4-FFF2-40B4-BE49-F238E27FC236}">
                <a16:creationId xmlns:a16="http://schemas.microsoft.com/office/drawing/2014/main" id="{B30CCB49-CE9F-402C-977D-C5BDB1DA8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06AA98-1D65-4895-8AA2-4F49B0D2B4B7}"/>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16728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936F-C6DC-425E-95DE-11C29F6D8F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3897DA-2624-493C-9B32-955C20CF3D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F94FA6-0898-4A66-9673-C19E479C97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C56B77-800D-4423-840E-7BC34A406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79DBA2-CEFB-4982-81D9-C1F6F39D73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72E5DD-671D-4B8B-9828-4A9A7CB523BE}"/>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8" name="Footer Placeholder 7">
            <a:extLst>
              <a:ext uri="{FF2B5EF4-FFF2-40B4-BE49-F238E27FC236}">
                <a16:creationId xmlns:a16="http://schemas.microsoft.com/office/drawing/2014/main" id="{0486C27D-E129-4DD3-B5D1-B0E7E997A8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BFCC57-8E21-4915-9DF9-55DC048B3C53}"/>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858328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0F51-D7E4-46D5-8F96-C491CEA1B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231FBF-D04F-4970-B8DB-D494EA89CC82}"/>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4" name="Footer Placeholder 3">
            <a:extLst>
              <a:ext uri="{FF2B5EF4-FFF2-40B4-BE49-F238E27FC236}">
                <a16:creationId xmlns:a16="http://schemas.microsoft.com/office/drawing/2014/main" id="{447BFE74-E674-47D9-88E7-996B5996F4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6C3A2B-8FFC-499A-91F4-E408111E5DB8}"/>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121504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6EB4-0E52-434D-8838-47710BC9E541}"/>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3" name="Footer Placeholder 2">
            <a:extLst>
              <a:ext uri="{FF2B5EF4-FFF2-40B4-BE49-F238E27FC236}">
                <a16:creationId xmlns:a16="http://schemas.microsoft.com/office/drawing/2014/main" id="{4E3417AD-2679-45D1-B14A-071E420CB5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FE3D6-ABE3-487A-9FDB-6A53ABCAD72D}"/>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853067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694A-3F3D-4372-862B-F5D4A2878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A86DE7-E760-4A06-B3B7-0A98BD54E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6EBD4-B9E1-42FA-8652-130E62AB2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760146-DC13-48A6-AA97-A32A3DB6E528}"/>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6" name="Footer Placeholder 5">
            <a:extLst>
              <a:ext uri="{FF2B5EF4-FFF2-40B4-BE49-F238E27FC236}">
                <a16:creationId xmlns:a16="http://schemas.microsoft.com/office/drawing/2014/main" id="{544EB4A7-C593-43CC-AC3E-3672660DA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BBE3F-DA95-448B-991D-0456153BA60C}"/>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01433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0D67-6E05-46AD-8990-90B842FE7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1CE7DB-9920-4391-A8DF-ED4571848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71FED9-B295-4337-BAF7-77897E9583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6ADB60-3134-40C1-8990-B5A61C5724EF}"/>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6" name="Footer Placeholder 5">
            <a:extLst>
              <a:ext uri="{FF2B5EF4-FFF2-40B4-BE49-F238E27FC236}">
                <a16:creationId xmlns:a16="http://schemas.microsoft.com/office/drawing/2014/main" id="{6ED11F46-5D41-4435-84F6-831C19E1B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7AADE-A059-4EFA-80B4-714E91A3E88F}"/>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3467059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E8A7-3DAE-4FE5-A494-204A507EDA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54A3D8-055F-49D7-B85B-70866C6A5F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FA061-310B-4CEB-BB1C-0891BDB9814F}"/>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91195277-36BB-4B33-8630-E37D7E43A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852153-D42F-4958-8602-A97E0A9921F6}"/>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529228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83F353-E1DF-4D27-B475-03476C1EC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7FD9FB-3690-48C5-B966-CFF3F6F4E8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D30A2-88AE-459E-A9ED-F2FD4932EDDC}"/>
              </a:ext>
            </a:extLst>
          </p:cNvPr>
          <p:cNvSpPr>
            <a:spLocks noGrp="1"/>
          </p:cNvSpPr>
          <p:nvPr>
            <p:ph type="dt" sz="half" idx="10"/>
          </p:nvPr>
        </p:nvSpPr>
        <p:spPr/>
        <p:txBody>
          <a:body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89DD0878-C118-40B2-8A60-55DE50CDD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7CE71-D6FE-4424-A626-3DDC6A906340}"/>
              </a:ext>
            </a:extLst>
          </p:cNvPr>
          <p:cNvSpPr>
            <a:spLocks noGrp="1"/>
          </p:cNvSpPr>
          <p:nvPr>
            <p:ph type="sldNum" sz="quarter" idx="12"/>
          </p:nvPr>
        </p:nvSpPr>
        <p:spPr/>
        <p:txBody>
          <a:bodyPr/>
          <a:lstStyle/>
          <a:p>
            <a:fld id="{26AF4505-32D0-4778-AA14-5E2E6FE595CF}" type="slidenum">
              <a:rPr lang="en-US" smtClean="0"/>
              <a:t>‹#›</a:t>
            </a:fld>
            <a:endParaRPr lang="en-US"/>
          </a:p>
        </p:txBody>
      </p:sp>
    </p:spTree>
    <p:extLst>
      <p:ext uri="{BB962C8B-B14F-4D97-AF65-F5344CB8AC3E}">
        <p14:creationId xmlns:p14="http://schemas.microsoft.com/office/powerpoint/2010/main" val="996703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5" name="skylin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Subtitle 2"/>
          <p:cNvSpPr>
            <a:spLocks noGrp="1"/>
          </p:cNvSpPr>
          <p:nvPr>
            <p:ph type="subTitle" idx="1"/>
          </p:nvPr>
        </p:nvSpPr>
        <p:spPr>
          <a:xfrm>
            <a:off x="1727200" y="2438400"/>
            <a:ext cx="8534400" cy="685800"/>
          </a:xfrm>
        </p:spPr>
        <p:txBody>
          <a:bodyPr>
            <a:normAutofit/>
          </a:bodyPr>
          <a:lstStyle>
            <a:lvl1pPr marL="0" indent="0" algn="ctr">
              <a:buNone/>
              <a:defRPr sz="1500">
                <a:solidFill>
                  <a:schemeClr val="bg2">
                    <a:lumMod val="25000"/>
                  </a:schemeClr>
                </a:solidFill>
              </a:defRPr>
            </a:lvl1pPr>
            <a:lvl2pPr marL="342866" indent="0" algn="ctr">
              <a:buNone/>
              <a:defRPr>
                <a:solidFill>
                  <a:schemeClr val="tx1">
                    <a:tint val="75000"/>
                  </a:schemeClr>
                </a:solidFill>
              </a:defRPr>
            </a:lvl2pPr>
            <a:lvl3pPr marL="685734"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29"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508000" y="1771652"/>
            <a:ext cx="11176000" cy="933451"/>
          </a:xfrm>
        </p:spPr>
        <p:txBody>
          <a:bodyPr anchor="b">
            <a:noAutofit/>
          </a:bodyPr>
          <a:lstStyle>
            <a:lvl1pPr algn="ctr">
              <a:defRPr sz="33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4165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381005"/>
            <a:ext cx="9245600" cy="792163"/>
          </a:xfrm>
        </p:spPr>
        <p:txBody>
          <a:bodyPr anchor="ctr" anchorCtr="0"/>
          <a:lstStyle>
            <a:lvl1pPr algn="l">
              <a:defRPr>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1625600" y="1295400"/>
            <a:ext cx="92456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077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294B-0777-512E-FF94-787BD4499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87AACF-46B9-C71F-0F7E-120C72281B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597C1-DA58-1667-C570-0C2F8CE0C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91C51-0DF0-85E2-C90F-124FCDB2D68C}"/>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6" name="Footer Placeholder 5">
            <a:extLst>
              <a:ext uri="{FF2B5EF4-FFF2-40B4-BE49-F238E27FC236}">
                <a16:creationId xmlns:a16="http://schemas.microsoft.com/office/drawing/2014/main" id="{859F7F5C-1AC7-A778-20A7-8BEE9694A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61B91-DABA-658D-25E9-B17EA9600337}"/>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32736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5"/>
            <a:ext cx="8940800" cy="792163"/>
          </a:xfrm>
        </p:spPr>
        <p:txBody>
          <a:bodyPr/>
          <a:lstStyle/>
          <a:p>
            <a:r>
              <a:rPr lang="en-US" dirty="0"/>
              <a:t>Click to edit Master title style</a:t>
            </a:r>
          </a:p>
        </p:txBody>
      </p:sp>
      <p:sp>
        <p:nvSpPr>
          <p:cNvPr id="3" name="Content Placeholder 2"/>
          <p:cNvSpPr>
            <a:spLocks noGrp="1"/>
          </p:cNvSpPr>
          <p:nvPr>
            <p:ph idx="1"/>
          </p:nvPr>
        </p:nvSpPr>
        <p:spPr>
          <a:xfrm>
            <a:off x="812800" y="1066800"/>
            <a:ext cx="10566400" cy="4648200"/>
          </a:xfrm>
        </p:spPr>
        <p:txBody>
          <a:bodyPr>
            <a:normAutofit/>
          </a:bodyPr>
          <a:lstStyle>
            <a:lvl1pPr marL="128575" indent="-128575">
              <a:buFont typeface="Arial" pitchFamily="34" charset="0"/>
              <a:buChar char="•"/>
              <a:defRPr sz="1800">
                <a:solidFill>
                  <a:schemeClr val="tx1"/>
                </a:solidFill>
              </a:defRPr>
            </a:lvl1pPr>
            <a:lvl2pPr marL="471440" indent="-128575">
              <a:buFont typeface="Arial" pitchFamily="34" charset="0"/>
              <a:buChar char="•"/>
              <a:defRPr sz="1500">
                <a:solidFill>
                  <a:schemeClr val="tx1"/>
                </a:solidFill>
              </a:defRPr>
            </a:lvl2pPr>
            <a:lvl3pPr marL="814308" indent="-128575">
              <a:buFont typeface="Arial" pitchFamily="34" charset="0"/>
              <a:buChar char="•"/>
              <a:defRPr sz="1351">
                <a:solidFill>
                  <a:schemeClr val="tx1"/>
                </a:solidFill>
              </a:defRPr>
            </a:lvl3pPr>
            <a:lvl4pPr marL="1157174" indent="-128575">
              <a:buFont typeface="Arial" pitchFamily="34" charset="0"/>
              <a:buChar char="•"/>
              <a:defRPr sz="1200">
                <a:solidFill>
                  <a:schemeClr val="tx1"/>
                </a:solidFill>
              </a:defRPr>
            </a:lvl4pPr>
            <a:lvl5pPr marL="1500038" indent="-128575">
              <a:buFont typeface="Arial" pitchFamily="34" charset="0"/>
              <a:buChar cha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65820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914400" y="304805"/>
            <a:ext cx="92456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9237770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914400" y="274641"/>
            <a:ext cx="92456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24414637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350841"/>
            <a:ext cx="8940800" cy="792163"/>
          </a:xfrm>
        </p:spPr>
        <p:txBody>
          <a:bodyPr/>
          <a:lstStyle/>
          <a:p>
            <a:r>
              <a:rPr lang="en-US"/>
              <a:t>Click to edit Master title style</a:t>
            </a:r>
          </a:p>
        </p:txBody>
      </p:sp>
      <p:sp>
        <p:nvSpPr>
          <p:cNvPr id="3" name="Content Placeholder 2"/>
          <p:cNvSpPr>
            <a:spLocks noGrp="1"/>
          </p:cNvSpPr>
          <p:nvPr>
            <p:ph sz="half" idx="1"/>
          </p:nvPr>
        </p:nvSpPr>
        <p:spPr>
          <a:xfrm>
            <a:off x="1320800" y="1447800"/>
            <a:ext cx="4673600" cy="3429000"/>
          </a:xfrm>
        </p:spPr>
        <p:txBody>
          <a:bodyPr/>
          <a:lstStyle>
            <a:lvl1pPr>
              <a:defRPr sz="1500">
                <a:solidFill>
                  <a:schemeClr val="bg1"/>
                </a:solidFill>
              </a:defRPr>
            </a:lvl1pPr>
            <a:lvl2pPr>
              <a:defRPr sz="1500">
                <a:solidFill>
                  <a:schemeClr val="bg1"/>
                </a:solidFill>
              </a:defRPr>
            </a:lvl2pPr>
            <a:lvl3pPr>
              <a:defRPr sz="1500">
                <a:solidFill>
                  <a:schemeClr val="bg1"/>
                </a:solidFill>
              </a:defRPr>
            </a:lvl3pPr>
            <a:lvl4pPr>
              <a:defRPr sz="1351">
                <a:solidFill>
                  <a:schemeClr val="bg1"/>
                </a:solidFill>
              </a:defRPr>
            </a:lvl4pPr>
            <a:lvl5pPr>
              <a:defRPr sz="1351">
                <a:solidFill>
                  <a:schemeClr val="bg1"/>
                </a:solidFill>
              </a:defRPr>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94400" y="1447800"/>
            <a:ext cx="4673600" cy="3429000"/>
          </a:xfrm>
        </p:spPr>
        <p:txBody>
          <a:bodyPr/>
          <a:lstStyle>
            <a:lvl1pPr>
              <a:defRPr sz="1500">
                <a:solidFill>
                  <a:schemeClr val="bg1"/>
                </a:solidFill>
              </a:defRPr>
            </a:lvl1pPr>
            <a:lvl2pPr>
              <a:defRPr sz="1500">
                <a:solidFill>
                  <a:schemeClr val="bg1"/>
                </a:solidFill>
              </a:defRPr>
            </a:lvl2pPr>
            <a:lvl3pPr>
              <a:defRPr sz="1500">
                <a:solidFill>
                  <a:schemeClr val="bg1"/>
                </a:solidFill>
              </a:defRPr>
            </a:lvl3pPr>
            <a:lvl4pPr>
              <a:defRPr sz="1351">
                <a:solidFill>
                  <a:schemeClr val="bg1"/>
                </a:solidFill>
              </a:defRPr>
            </a:lvl4pPr>
            <a:lvl5pPr>
              <a:defRPr sz="1351">
                <a:solidFill>
                  <a:schemeClr val="bg1"/>
                </a:solidFill>
              </a:defRPr>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4047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20800" y="1112841"/>
            <a:ext cx="4572000" cy="639763"/>
          </a:xfrm>
        </p:spPr>
        <p:txBody>
          <a:bodyPr anchor="b">
            <a:noAutofit/>
          </a:bodyPr>
          <a:lstStyle>
            <a:lvl1pPr marL="0" indent="0">
              <a:buNone/>
              <a:defRPr sz="1500" b="1">
                <a:solidFill>
                  <a:schemeClr val="bg1"/>
                </a:solidFill>
              </a:defRPr>
            </a:lvl1pPr>
            <a:lvl2pPr marL="342866" indent="0">
              <a:buNone/>
              <a:defRPr sz="1500" b="1"/>
            </a:lvl2pPr>
            <a:lvl3pPr marL="685734" indent="0">
              <a:buNone/>
              <a:defRPr sz="1351" b="1"/>
            </a:lvl3pPr>
            <a:lvl4pPr marL="1028598" indent="0">
              <a:buNone/>
              <a:defRPr sz="1200" b="1"/>
            </a:lvl4pPr>
            <a:lvl5pPr marL="1371464" indent="0">
              <a:buNone/>
              <a:defRPr sz="1200" b="1"/>
            </a:lvl5pPr>
            <a:lvl6pPr marL="1714329" indent="0">
              <a:buNone/>
              <a:defRPr sz="1200" b="1"/>
            </a:lvl6pPr>
            <a:lvl7pPr marL="2057195" indent="0">
              <a:buNone/>
              <a:defRPr sz="1200" b="1"/>
            </a:lvl7pPr>
            <a:lvl8pPr marL="2400060" indent="0">
              <a:buNone/>
              <a:defRPr sz="1200" b="1"/>
            </a:lvl8pPr>
            <a:lvl9pPr marL="2742926"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320800" y="1828801"/>
            <a:ext cx="4572000" cy="3810000"/>
          </a:xfrm>
        </p:spPr>
        <p:txBody>
          <a:bodyPr/>
          <a:lstStyle>
            <a:lvl1pPr>
              <a:defRPr sz="15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6003" y="1112841"/>
            <a:ext cx="4574076" cy="639763"/>
          </a:xfrm>
        </p:spPr>
        <p:txBody>
          <a:bodyPr anchor="b">
            <a:noAutofit/>
          </a:bodyPr>
          <a:lstStyle>
            <a:lvl1pPr marL="0" indent="0">
              <a:buNone/>
              <a:defRPr sz="1500" b="1">
                <a:solidFill>
                  <a:schemeClr val="bg1"/>
                </a:solidFill>
              </a:defRPr>
            </a:lvl1pPr>
            <a:lvl2pPr marL="342866" indent="0">
              <a:buNone/>
              <a:defRPr sz="1500" b="1"/>
            </a:lvl2pPr>
            <a:lvl3pPr marL="685734" indent="0">
              <a:buNone/>
              <a:defRPr sz="1351" b="1"/>
            </a:lvl3pPr>
            <a:lvl4pPr marL="1028598" indent="0">
              <a:buNone/>
              <a:defRPr sz="1200" b="1"/>
            </a:lvl4pPr>
            <a:lvl5pPr marL="1371464" indent="0">
              <a:buNone/>
              <a:defRPr sz="1200" b="1"/>
            </a:lvl5pPr>
            <a:lvl6pPr marL="1714329" indent="0">
              <a:buNone/>
              <a:defRPr sz="1200" b="1"/>
            </a:lvl6pPr>
            <a:lvl7pPr marL="2057195" indent="0">
              <a:buNone/>
              <a:defRPr sz="1200" b="1"/>
            </a:lvl7pPr>
            <a:lvl8pPr marL="2400060" indent="0">
              <a:buNone/>
              <a:defRPr sz="1200" b="1"/>
            </a:lvl8pPr>
            <a:lvl9pPr marL="2742926"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096003" y="1828801"/>
            <a:ext cx="4574076" cy="3810000"/>
          </a:xfrm>
        </p:spPr>
        <p:txBody>
          <a:bodyPr/>
          <a:lstStyle>
            <a:lvl1pPr>
              <a:defRPr sz="15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p:nvPr>
        </p:nvSpPr>
        <p:spPr>
          <a:xfrm>
            <a:off x="1320800" y="350841"/>
            <a:ext cx="92456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12149730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579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7620000" cy="609600"/>
          </a:xfrm>
        </p:spPr>
        <p:txBody>
          <a:bodyPr anchor="b">
            <a:noAutofit/>
          </a:bodyPr>
          <a:lstStyle>
            <a:lvl1pPr algn="l">
              <a:defRPr sz="2100" b="1">
                <a:solidFill>
                  <a:schemeClr val="bg2">
                    <a:lumMod val="25000"/>
                  </a:schemeClr>
                </a:solidFill>
              </a:defRPr>
            </a:lvl1pPr>
          </a:lstStyle>
          <a:p>
            <a:r>
              <a:rPr lang="en-US" dirty="0"/>
              <a:t>Click to edit Master title style</a:t>
            </a:r>
          </a:p>
        </p:txBody>
      </p:sp>
      <p:sp>
        <p:nvSpPr>
          <p:cNvPr id="3" name="Content Placeholder 2"/>
          <p:cNvSpPr>
            <a:spLocks noGrp="1"/>
          </p:cNvSpPr>
          <p:nvPr>
            <p:ph idx="1"/>
          </p:nvPr>
        </p:nvSpPr>
        <p:spPr>
          <a:xfrm>
            <a:off x="4673600" y="979513"/>
            <a:ext cx="6877525" cy="4278291"/>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9200" y="914400"/>
            <a:ext cx="3251200" cy="4724400"/>
          </a:xfrm>
        </p:spPr>
        <p:txBody>
          <a:bodyPr/>
          <a:lstStyle>
            <a:lvl1pPr marL="0" indent="0">
              <a:buNone/>
              <a:defRPr sz="1051">
                <a:solidFill>
                  <a:schemeClr val="tx1"/>
                </a:solidFill>
              </a:defRPr>
            </a:lvl1pPr>
            <a:lvl2pPr marL="342866" indent="0">
              <a:buNone/>
              <a:defRPr sz="900"/>
            </a:lvl2pPr>
            <a:lvl3pPr marL="685734" indent="0">
              <a:buNone/>
              <a:defRPr sz="751"/>
            </a:lvl3pPr>
            <a:lvl4pPr marL="1028598" indent="0">
              <a:buNone/>
              <a:defRPr sz="675"/>
            </a:lvl4pPr>
            <a:lvl5pPr marL="1371464" indent="0">
              <a:buNone/>
              <a:defRPr sz="675"/>
            </a:lvl5pPr>
            <a:lvl6pPr marL="1714329" indent="0">
              <a:buNone/>
              <a:defRPr sz="675"/>
            </a:lvl6pPr>
            <a:lvl7pPr marL="2057195" indent="0">
              <a:buNone/>
              <a:defRPr sz="675"/>
            </a:lvl7pPr>
            <a:lvl8pPr marL="2400060" indent="0">
              <a:buNone/>
              <a:defRPr sz="675"/>
            </a:lvl8pPr>
            <a:lvl9pPr marL="2742926" indent="0">
              <a:buNone/>
              <a:defRPr sz="675"/>
            </a:lvl9pPr>
          </a:lstStyle>
          <a:p>
            <a:pPr lvl="0"/>
            <a:r>
              <a:rPr lang="en-US" dirty="0"/>
              <a:t>Click to edit Master text styles</a:t>
            </a:r>
          </a:p>
        </p:txBody>
      </p:sp>
    </p:spTree>
    <p:extLst>
      <p:ext uri="{BB962C8B-B14F-4D97-AF65-F5344CB8AC3E}">
        <p14:creationId xmlns:p14="http://schemas.microsoft.com/office/powerpoint/2010/main" val="746725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267205"/>
            <a:ext cx="7315200" cy="566739"/>
          </a:xfrm>
        </p:spPr>
        <p:txBody>
          <a:bodyPr anchor="b"/>
          <a:lstStyle>
            <a:lvl1pPr algn="l">
              <a:defRPr sz="15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2743200" y="228600"/>
            <a:ext cx="7315200" cy="3962400"/>
          </a:xfrm>
        </p:spPr>
        <p:txBody>
          <a:bodyPr/>
          <a:lstStyle>
            <a:lvl1pPr marL="0" indent="0">
              <a:buNone/>
              <a:defRPr sz="2400"/>
            </a:lvl1pPr>
            <a:lvl2pPr marL="342866" indent="0">
              <a:buNone/>
              <a:defRPr sz="2100"/>
            </a:lvl2pPr>
            <a:lvl3pPr marL="685734" indent="0">
              <a:buNone/>
              <a:defRPr sz="1800"/>
            </a:lvl3pPr>
            <a:lvl4pPr marL="1028598" indent="0">
              <a:buNone/>
              <a:defRPr sz="1500"/>
            </a:lvl4pPr>
            <a:lvl5pPr marL="1371464" indent="0">
              <a:buNone/>
              <a:defRPr sz="1500"/>
            </a:lvl5pPr>
            <a:lvl6pPr marL="1714329"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2743200" y="4833945"/>
            <a:ext cx="7315200" cy="804863"/>
          </a:xfrm>
        </p:spPr>
        <p:txBody>
          <a:bodyPr/>
          <a:lstStyle>
            <a:lvl1pPr marL="0" indent="0">
              <a:buNone/>
              <a:defRPr sz="1051"/>
            </a:lvl1pPr>
            <a:lvl2pPr marL="342866" indent="0">
              <a:buNone/>
              <a:defRPr sz="900"/>
            </a:lvl2pPr>
            <a:lvl3pPr marL="685734" indent="0">
              <a:buNone/>
              <a:defRPr sz="751"/>
            </a:lvl3pPr>
            <a:lvl4pPr marL="1028598" indent="0">
              <a:buNone/>
              <a:defRPr sz="675"/>
            </a:lvl4pPr>
            <a:lvl5pPr marL="1371464" indent="0">
              <a:buNone/>
              <a:defRPr sz="675"/>
            </a:lvl5pPr>
            <a:lvl6pPr marL="1714329" indent="0">
              <a:buNone/>
              <a:defRPr sz="675"/>
            </a:lvl6pPr>
            <a:lvl7pPr marL="2057195" indent="0">
              <a:buNone/>
              <a:defRPr sz="675"/>
            </a:lvl7pPr>
            <a:lvl8pPr marL="2400060" indent="0">
              <a:buNone/>
              <a:defRPr sz="675"/>
            </a:lvl8pPr>
            <a:lvl9pPr marL="2742926" indent="0">
              <a:buNone/>
              <a:defRPr sz="675"/>
            </a:lvl9pPr>
          </a:lstStyle>
          <a:p>
            <a:pPr lvl="0"/>
            <a:r>
              <a:rPr lang="en-US"/>
              <a:t>Click to edit Master text styles</a:t>
            </a:r>
          </a:p>
        </p:txBody>
      </p:sp>
    </p:spTree>
    <p:extLst>
      <p:ext uri="{BB962C8B-B14F-4D97-AF65-F5344CB8AC3E}">
        <p14:creationId xmlns:p14="http://schemas.microsoft.com/office/powerpoint/2010/main" val="955850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283200" y="1676400"/>
            <a:ext cx="6197600" cy="838200"/>
          </a:xfrm>
        </p:spPr>
        <p:txBody>
          <a:bodyPr anchor="ctr">
            <a:normAutofit/>
          </a:bodyPr>
          <a:lstStyle>
            <a:lvl1pPr marL="42862" indent="0">
              <a:buFontTx/>
              <a:buNone/>
              <a:defRPr sz="1351" baseline="0">
                <a:solidFill>
                  <a:schemeClr val="tx1">
                    <a:lumMod val="75000"/>
                    <a:lumOff val="25000"/>
                  </a:schemeClr>
                </a:solidFill>
              </a:defRPr>
            </a:lvl1pPr>
          </a:lstStyle>
          <a:p>
            <a:pPr lvl="0"/>
            <a:r>
              <a:rPr lang="en-US" dirty="0"/>
              <a:t>Click to edit Master text styles</a:t>
            </a:r>
          </a:p>
        </p:txBody>
      </p:sp>
      <p:sp>
        <p:nvSpPr>
          <p:cNvPr id="7" name="Text Placeholder 8"/>
          <p:cNvSpPr>
            <a:spLocks noGrp="1"/>
          </p:cNvSpPr>
          <p:nvPr>
            <p:ph type="body" sz="quarter" idx="16"/>
          </p:nvPr>
        </p:nvSpPr>
        <p:spPr>
          <a:xfrm>
            <a:off x="5283200" y="2514600"/>
            <a:ext cx="6197600" cy="838200"/>
          </a:xfrm>
        </p:spPr>
        <p:txBody>
          <a:bodyPr anchor="ctr">
            <a:normAutofit/>
          </a:bodyPr>
          <a:lstStyle>
            <a:lvl1pPr marL="42862" indent="0">
              <a:buFontTx/>
              <a:buNone/>
              <a:defRPr sz="1351" baseline="0">
                <a:solidFill>
                  <a:schemeClr val="tx1">
                    <a:lumMod val="75000"/>
                    <a:lumOff val="2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5283200" y="3352800"/>
            <a:ext cx="6197600" cy="838200"/>
          </a:xfrm>
        </p:spPr>
        <p:txBody>
          <a:bodyPr anchor="ctr">
            <a:normAutofit/>
          </a:bodyPr>
          <a:lstStyle>
            <a:lvl1pPr marL="42862" indent="0">
              <a:buFontTx/>
              <a:buNone/>
              <a:defRPr sz="1351" baseline="0">
                <a:solidFill>
                  <a:schemeClr val="tx1">
                    <a:lumMod val="75000"/>
                    <a:lumOff val="2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5283200" y="4191000"/>
            <a:ext cx="6197600" cy="838200"/>
          </a:xfrm>
        </p:spPr>
        <p:txBody>
          <a:bodyPr anchor="ctr">
            <a:normAutofit/>
          </a:bodyPr>
          <a:lstStyle>
            <a:lvl1pPr marL="42862" indent="0">
              <a:buFontTx/>
              <a:buNone/>
              <a:defRPr sz="1351" baseline="0">
                <a:solidFill>
                  <a:schemeClr val="tx1">
                    <a:lumMod val="75000"/>
                    <a:lumOff val="25000"/>
                  </a:schemeClr>
                </a:solidFill>
              </a:defRPr>
            </a:lvl1pPr>
          </a:lstStyle>
          <a:p>
            <a:pPr lvl="0"/>
            <a:r>
              <a:rPr lang="en-US" dirty="0"/>
              <a:t>Click to edit Master text styles</a:t>
            </a:r>
          </a:p>
        </p:txBody>
      </p:sp>
      <p:sp>
        <p:nvSpPr>
          <p:cNvPr id="11" name="Title Placeholder 1"/>
          <p:cNvSpPr>
            <a:spLocks noGrp="1"/>
          </p:cNvSpPr>
          <p:nvPr>
            <p:ph type="title"/>
          </p:nvPr>
        </p:nvSpPr>
        <p:spPr>
          <a:xfrm>
            <a:off x="1219200" y="427041"/>
            <a:ext cx="92456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261644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422400" y="1143000"/>
            <a:ext cx="4064000" cy="2176408"/>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6" name="Content Placeholder 3"/>
          <p:cNvSpPr>
            <a:spLocks noGrp="1"/>
          </p:cNvSpPr>
          <p:nvPr>
            <p:ph sz="half" idx="2"/>
          </p:nvPr>
        </p:nvSpPr>
        <p:spPr>
          <a:xfrm>
            <a:off x="5384800" y="1143004"/>
            <a:ext cx="5486400" cy="2144037"/>
          </a:xfrm>
        </p:spPr>
        <p:txBody>
          <a:bodyPr anchor="ctr">
            <a:normAutofit/>
          </a:bodyPr>
          <a:lstStyle>
            <a:lvl1pPr>
              <a:defRPr sz="15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9" name="Content Placeholder 2"/>
          <p:cNvSpPr>
            <a:spLocks noGrp="1"/>
          </p:cNvSpPr>
          <p:nvPr>
            <p:ph sz="half" idx="14"/>
          </p:nvPr>
        </p:nvSpPr>
        <p:spPr>
          <a:xfrm>
            <a:off x="1422400" y="3392193"/>
            <a:ext cx="4064000" cy="2246615"/>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0" name="Content Placeholder 3"/>
          <p:cNvSpPr>
            <a:spLocks noGrp="1"/>
          </p:cNvSpPr>
          <p:nvPr>
            <p:ph sz="half" idx="15"/>
          </p:nvPr>
        </p:nvSpPr>
        <p:spPr>
          <a:xfrm>
            <a:off x="5384800" y="3392185"/>
            <a:ext cx="5486400" cy="2213200"/>
          </a:xfrm>
        </p:spPr>
        <p:txBody>
          <a:bodyPr anchor="ctr">
            <a:normAutofit/>
          </a:bodyPr>
          <a:lstStyle>
            <a:lvl1pPr>
              <a:defRPr sz="15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1" name="Title Placeholder 1"/>
          <p:cNvSpPr>
            <a:spLocks noGrp="1"/>
          </p:cNvSpPr>
          <p:nvPr>
            <p:ph type="title"/>
          </p:nvPr>
        </p:nvSpPr>
        <p:spPr>
          <a:xfrm>
            <a:off x="1320800" y="381005"/>
            <a:ext cx="92456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348637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5A77-22FD-BA42-75A5-3D3DA157F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F3461B-9AFF-1005-1111-92273E441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4A07ED-7655-F59A-CEFF-0419D43C1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DCE7B-02B7-D813-CCDC-F29F65C86467}"/>
              </a:ext>
            </a:extLst>
          </p:cNvPr>
          <p:cNvSpPr>
            <a:spLocks noGrp="1"/>
          </p:cNvSpPr>
          <p:nvPr>
            <p:ph type="dt" sz="half" idx="10"/>
          </p:nvPr>
        </p:nvSpPr>
        <p:spPr/>
        <p:txBody>
          <a:bodyPr/>
          <a:lstStyle/>
          <a:p>
            <a:fld id="{7E7BF445-AAE3-49DB-950C-057A93BAC696}" type="datetimeFigureOut">
              <a:rPr lang="en-US" smtClean="0"/>
              <a:t>3/3/25</a:t>
            </a:fld>
            <a:endParaRPr lang="en-US"/>
          </a:p>
        </p:txBody>
      </p:sp>
      <p:sp>
        <p:nvSpPr>
          <p:cNvPr id="6" name="Footer Placeholder 5">
            <a:extLst>
              <a:ext uri="{FF2B5EF4-FFF2-40B4-BE49-F238E27FC236}">
                <a16:creationId xmlns:a16="http://schemas.microsoft.com/office/drawing/2014/main" id="{7E02539E-DA26-37F7-1243-4CACECA50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F7FFD-1998-3BC7-6BFB-1709F1081459}"/>
              </a:ext>
            </a:extLst>
          </p:cNvPr>
          <p:cNvSpPr>
            <a:spLocks noGrp="1"/>
          </p:cNvSpPr>
          <p:nvPr>
            <p:ph type="sldNum" sz="quarter" idx="12"/>
          </p:nvPr>
        </p:nvSpPr>
        <p:spPr/>
        <p:txBody>
          <a:bodyPr/>
          <a:lstStyle/>
          <a:p>
            <a:fld id="{D6DF7668-D6C6-465B-9F56-49084D67FC2B}" type="slidenum">
              <a:rPr lang="en-US" smtClean="0"/>
              <a:t>‹#›</a:t>
            </a:fld>
            <a:endParaRPr lang="en-US"/>
          </a:p>
        </p:txBody>
      </p:sp>
    </p:spTree>
    <p:extLst>
      <p:ext uri="{BB962C8B-B14F-4D97-AF65-F5344CB8AC3E}">
        <p14:creationId xmlns:p14="http://schemas.microsoft.com/office/powerpoint/2010/main" val="1410772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117603" y="3429001"/>
            <a:ext cx="3047996" cy="2133600"/>
          </a:xfrm>
        </p:spPr>
        <p:txBody>
          <a:bodyPr lIns="274320" tIns="0" rIns="182880">
            <a:normAutofit/>
          </a:bodyPr>
          <a:lstStyle>
            <a:lvl1pPr>
              <a:lnSpc>
                <a:spcPts val="1500"/>
              </a:lnSpc>
              <a:defRPr sz="1351"/>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0" name="Content Placeholder 3"/>
          <p:cNvSpPr>
            <a:spLocks noGrp="1"/>
          </p:cNvSpPr>
          <p:nvPr>
            <p:ph sz="half" idx="2"/>
          </p:nvPr>
        </p:nvSpPr>
        <p:spPr>
          <a:xfrm>
            <a:off x="4267199" y="3429001"/>
            <a:ext cx="3047996" cy="2133600"/>
          </a:xfrm>
        </p:spPr>
        <p:txBody>
          <a:bodyPr lIns="274320" tIns="0" rIns="182880">
            <a:normAutofit/>
          </a:bodyPr>
          <a:lstStyle>
            <a:lvl1pPr>
              <a:lnSpc>
                <a:spcPts val="1500"/>
              </a:lnSpc>
              <a:defRPr sz="1351"/>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1" name="Content Placeholder 3"/>
          <p:cNvSpPr>
            <a:spLocks noGrp="1"/>
          </p:cNvSpPr>
          <p:nvPr>
            <p:ph sz="half" idx="14"/>
          </p:nvPr>
        </p:nvSpPr>
        <p:spPr>
          <a:xfrm>
            <a:off x="7416795" y="3429001"/>
            <a:ext cx="3047996" cy="2133600"/>
          </a:xfrm>
        </p:spPr>
        <p:txBody>
          <a:bodyPr lIns="274320" tIns="0" rIns="182880">
            <a:normAutofit/>
          </a:bodyPr>
          <a:lstStyle>
            <a:lvl1pPr>
              <a:lnSpc>
                <a:spcPts val="1500"/>
              </a:lnSpc>
              <a:defRPr sz="1351"/>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5" name="Content Placeholder 2"/>
          <p:cNvSpPr>
            <a:spLocks noGrp="1"/>
          </p:cNvSpPr>
          <p:nvPr>
            <p:ph sz="half" idx="15"/>
          </p:nvPr>
        </p:nvSpPr>
        <p:spPr>
          <a:xfrm>
            <a:off x="1117603" y="1143000"/>
            <a:ext cx="3047996" cy="2209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6" name="Content Placeholder 3"/>
          <p:cNvSpPr>
            <a:spLocks noGrp="1"/>
          </p:cNvSpPr>
          <p:nvPr>
            <p:ph sz="half" idx="16"/>
          </p:nvPr>
        </p:nvSpPr>
        <p:spPr>
          <a:xfrm>
            <a:off x="4267196" y="1143000"/>
            <a:ext cx="3048000" cy="2209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7" name="Content Placeholder 3"/>
          <p:cNvSpPr>
            <a:spLocks noGrp="1"/>
          </p:cNvSpPr>
          <p:nvPr>
            <p:ph sz="half" idx="17"/>
          </p:nvPr>
        </p:nvSpPr>
        <p:spPr>
          <a:xfrm>
            <a:off x="7416796" y="1143000"/>
            <a:ext cx="3048000" cy="2209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p:txBody>
      </p:sp>
      <p:sp>
        <p:nvSpPr>
          <p:cNvPr id="12" name="Title Placeholder 1"/>
          <p:cNvSpPr>
            <a:spLocks noGrp="1"/>
          </p:cNvSpPr>
          <p:nvPr>
            <p:ph type="title"/>
          </p:nvPr>
        </p:nvSpPr>
        <p:spPr>
          <a:xfrm>
            <a:off x="1117600" y="350841"/>
            <a:ext cx="9347200" cy="792163"/>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4395323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866331-D79C-4FE6-AB4E-38D1A5782489}" type="datetimeFigureOut">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1832962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866331-D79C-4FE6-AB4E-38D1A5782489}" type="datetimeFigureOut">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624105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866331-D79C-4FE6-AB4E-38D1A5782489}" type="datetimeFigureOut">
              <a:rPr lang="en-US" smtClean="0"/>
              <a:t>3/3/25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40536614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866331-D79C-4FE6-AB4E-38D1A5782489}" type="datetimeFigureOut">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12653642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866331-D79C-4FE6-AB4E-38D1A5782489}" type="datetimeFigureOut">
              <a:rPr lang="en-US" smtClean="0"/>
              <a:t>3/3/25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6059567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866331-D79C-4FE6-AB4E-38D1A5782489}" type="datetimeFigureOut">
              <a:rPr lang="en-US" smtClean="0"/>
              <a:t>3/3/25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22398522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866331-D79C-4FE6-AB4E-38D1A5782489}" type="datetimeFigureOut">
              <a:rPr lang="en-US" smtClean="0"/>
              <a:t>3/3/25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9749706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866331-D79C-4FE6-AB4E-38D1A5782489}" type="datetimeFigureOut">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1556814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866331-D79C-4FE6-AB4E-38D1A5782489}" type="datetimeFigureOut">
              <a:rPr lang="en-US" smtClean="0"/>
              <a:t>3/3/25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D41F42-14A9-48D8-8078-A32251630A41}" type="slidenum">
              <a:rPr lang="en-US" smtClean="0"/>
              <a:t>‹#›</a:t>
            </a:fld>
            <a:endParaRPr lang="en-US"/>
          </a:p>
        </p:txBody>
      </p:sp>
    </p:spTree>
    <p:extLst>
      <p:ext uri="{BB962C8B-B14F-4D97-AF65-F5344CB8AC3E}">
        <p14:creationId xmlns:p14="http://schemas.microsoft.com/office/powerpoint/2010/main" val="228432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2.png"/><Relationship Id="rId2" Type="http://schemas.openxmlformats.org/officeDocument/2006/relationships/slideLayout" Target="../slideLayouts/slideLayout79.xml"/><Relationship Id="rId16" Type="http://schemas.openxmlformats.org/officeDocument/2006/relationships/video" Target="../media/media1.mov"/><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microsoft.com/office/2007/relationships/media" Target="../media/media1.mov"/><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16FAEA-F620-9C8C-BC99-924E6D72C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BEC4F6-03B5-D2CA-F3A6-D8673FCB6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44F72-FD7E-DF00-ADAE-ED0392B81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7BF445-AAE3-49DB-950C-057A93BAC696}" type="datetimeFigureOut">
              <a:rPr lang="en-US" smtClean="0"/>
              <a:t>3/3/25</a:t>
            </a:fld>
            <a:endParaRPr lang="en-US"/>
          </a:p>
        </p:txBody>
      </p:sp>
      <p:sp>
        <p:nvSpPr>
          <p:cNvPr id="5" name="Footer Placeholder 4">
            <a:extLst>
              <a:ext uri="{FF2B5EF4-FFF2-40B4-BE49-F238E27FC236}">
                <a16:creationId xmlns:a16="http://schemas.microsoft.com/office/drawing/2014/main" id="{EE85407A-52E4-10A4-4F77-B6F6DC6F5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E72F90-0439-2426-B046-0E68750CA0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DF7668-D6C6-465B-9F56-49084D67FC2B}" type="slidenum">
              <a:rPr lang="en-US" smtClean="0"/>
              <a:t>‹#›</a:t>
            </a:fld>
            <a:endParaRPr lang="en-US"/>
          </a:p>
        </p:txBody>
      </p:sp>
    </p:spTree>
    <p:extLst>
      <p:ext uri="{BB962C8B-B14F-4D97-AF65-F5344CB8AC3E}">
        <p14:creationId xmlns:p14="http://schemas.microsoft.com/office/powerpoint/2010/main" val="1066723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7CDD0-9E53-48F0-A4B2-352E6A10ECE8}" type="datetimeFigureOut">
              <a:rPr lang="en-US" smtClean="0"/>
              <a:pPr/>
              <a:t>3/3/25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282A9-0AF5-41A9-BC80-7E49B7D9979C}" type="slidenum">
              <a:rPr lang="en-US" smtClean="0"/>
              <a:pPr/>
              <a:t>‹#›</a:t>
            </a:fld>
            <a:endParaRPr lang="en-US"/>
          </a:p>
        </p:txBody>
      </p:sp>
    </p:spTree>
    <p:extLst>
      <p:ext uri="{BB962C8B-B14F-4D97-AF65-F5344CB8AC3E}">
        <p14:creationId xmlns:p14="http://schemas.microsoft.com/office/powerpoint/2010/main" val="2939207082"/>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3/3/25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43480669"/>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AD867A-AD2E-400B-8A33-CEFD919D8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AA610-C1B6-44BB-9345-AAFCDFC664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CA9E-E2F1-459B-B872-6B39582CDE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87D92-0DE0-4E0C-9DF4-E80A3317DFF1}" type="datetimeFigureOut">
              <a:rPr lang="en-US" smtClean="0"/>
              <a:pPr/>
              <a:t>3/3/25</a:t>
            </a:fld>
            <a:endParaRPr lang="en-US"/>
          </a:p>
        </p:txBody>
      </p:sp>
      <p:sp>
        <p:nvSpPr>
          <p:cNvPr id="5" name="Footer Placeholder 4">
            <a:extLst>
              <a:ext uri="{FF2B5EF4-FFF2-40B4-BE49-F238E27FC236}">
                <a16:creationId xmlns:a16="http://schemas.microsoft.com/office/drawing/2014/main" id="{E89735B9-E184-4B9E-878B-44B8C38BB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E87358-0CF9-4597-8034-020FB8F63D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FDE55-EF08-43D8-A858-D9AB982FEBB8}" type="slidenum">
              <a:rPr lang="en-US" smtClean="0"/>
              <a:pPr/>
              <a:t>‹#›</a:t>
            </a:fld>
            <a:endParaRPr lang="en-US"/>
          </a:p>
        </p:txBody>
      </p:sp>
    </p:spTree>
    <p:extLst>
      <p:ext uri="{BB962C8B-B14F-4D97-AF65-F5344CB8AC3E}">
        <p14:creationId xmlns:p14="http://schemas.microsoft.com/office/powerpoint/2010/main" val="1483374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7CDD0-9E53-48F0-A4B2-352E6A10ECE8}" type="datetimeFigureOut">
              <a:rPr lang="en-US" smtClean="0"/>
              <a:pPr/>
              <a:t>3/3/25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282A9-0AF5-41A9-BC80-7E49B7D9979C}" type="slidenum">
              <a:rPr lang="en-US" smtClean="0"/>
              <a:pPr/>
              <a:t>‹#›</a:t>
            </a:fld>
            <a:endParaRPr lang="en-US"/>
          </a:p>
        </p:txBody>
      </p:sp>
    </p:spTree>
    <p:extLst>
      <p:ext uri="{BB962C8B-B14F-4D97-AF65-F5344CB8AC3E}">
        <p14:creationId xmlns:p14="http://schemas.microsoft.com/office/powerpoint/2010/main" val="17990172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37CDD0-9E53-48F0-A4B2-352E6A10ECE8}" type="datetimeFigureOut">
              <a:rPr lang="en-US" smtClean="0"/>
              <a:pPr/>
              <a:t>3/3/25</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E282A9-0AF5-41A9-BC80-7E49B7D9979C}" type="slidenum">
              <a:rPr lang="en-US" smtClean="0"/>
              <a:pPr/>
              <a:t>‹#›</a:t>
            </a:fld>
            <a:endParaRPr lang="en-US"/>
          </a:p>
        </p:txBody>
      </p:sp>
    </p:spTree>
    <p:extLst>
      <p:ext uri="{BB962C8B-B14F-4D97-AF65-F5344CB8AC3E}">
        <p14:creationId xmlns:p14="http://schemas.microsoft.com/office/powerpoint/2010/main" val="36730301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353649-1761-41EC-89B4-C8F0CB758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0E47F3-FAC5-445B-807D-2675B3082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24A50-A33C-4965-BBF5-1E78D44790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D3428-745C-446C-8380-FE6825FB9750}" type="datetimeFigureOut">
              <a:rPr lang="en-US" smtClean="0"/>
              <a:t>3/3/25</a:t>
            </a:fld>
            <a:endParaRPr lang="en-US"/>
          </a:p>
        </p:txBody>
      </p:sp>
      <p:sp>
        <p:nvSpPr>
          <p:cNvPr id="5" name="Footer Placeholder 4">
            <a:extLst>
              <a:ext uri="{FF2B5EF4-FFF2-40B4-BE49-F238E27FC236}">
                <a16:creationId xmlns:a16="http://schemas.microsoft.com/office/drawing/2014/main" id="{949424BA-DC7E-46F3-9B43-4F7EFF47F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2F7552-F635-44D1-8336-DF586F270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68475-3A88-483B-BA14-089C02001C91}" type="slidenum">
              <a:rPr lang="en-US" smtClean="0"/>
              <a:t>‹#›</a:t>
            </a:fld>
            <a:endParaRPr lang="en-US"/>
          </a:p>
        </p:txBody>
      </p:sp>
    </p:spTree>
    <p:extLst>
      <p:ext uri="{BB962C8B-B14F-4D97-AF65-F5344CB8AC3E}">
        <p14:creationId xmlns:p14="http://schemas.microsoft.com/office/powerpoint/2010/main" val="38566287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D3962-C73A-4232-A3F6-14CCC4F2E113}" type="datetimeFigureOut">
              <a:rPr lang="en-US" smtClean="0">
                <a:solidFill>
                  <a:prstClr val="black">
                    <a:tint val="75000"/>
                  </a:prstClr>
                </a:solidFill>
                <a:cs typeface="Arial" charset="0"/>
              </a:rPr>
              <a:pPr/>
              <a:t>3/3/25</a:t>
            </a:fld>
            <a:endParaRPr lang="en-US" dirty="0">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4CAC5-2C6C-4A18-9D0F-44E5CD609C7E}"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46175676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4BB75-5336-4F07-A97B-EE591792E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35F595-42AF-490C-9564-A8E705FB39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BBEE8-254D-47F8-8984-13F5D6970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FBAD8-76A5-4484-85CC-245829883DA4}" type="datetimeFigureOut">
              <a:rPr lang="en-US" smtClean="0"/>
              <a:t>3/3/25</a:t>
            </a:fld>
            <a:endParaRPr lang="en-US"/>
          </a:p>
        </p:txBody>
      </p:sp>
      <p:sp>
        <p:nvSpPr>
          <p:cNvPr id="5" name="Footer Placeholder 4">
            <a:extLst>
              <a:ext uri="{FF2B5EF4-FFF2-40B4-BE49-F238E27FC236}">
                <a16:creationId xmlns:a16="http://schemas.microsoft.com/office/drawing/2014/main" id="{771F4E62-F467-4329-9F56-8C99BB1DD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5FB311-8A34-4345-AFC0-8F89A8C0B5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F4505-32D0-4778-AA14-5E2E6FE595CF}" type="slidenum">
              <a:rPr lang="en-US" smtClean="0"/>
              <a:t>‹#›</a:t>
            </a:fld>
            <a:endParaRPr lang="en-US"/>
          </a:p>
        </p:txBody>
      </p:sp>
    </p:spTree>
    <p:extLst>
      <p:ext uri="{BB962C8B-B14F-4D97-AF65-F5344CB8AC3E}">
        <p14:creationId xmlns:p14="http://schemas.microsoft.com/office/powerpoint/2010/main" val="340304050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75000"/>
              </a:schemeClr>
            </a:gs>
            <a:gs pos="69000">
              <a:schemeClr val="accent1">
                <a:lumMod val="40000"/>
                <a:lumOff val="60000"/>
              </a:schemeClr>
            </a:gs>
            <a:gs pos="100000">
              <a:schemeClr val="accent1">
                <a:lumMod val="20000"/>
                <a:lumOff val="80000"/>
              </a:schemeClr>
            </a:gs>
          </a:gsLst>
          <a:lin ang="5400000" scaled="0"/>
          <a:tileRect/>
        </a:gradFill>
        <a:effectLst/>
      </p:bgPr>
    </p:bg>
    <p:spTree>
      <p:nvGrpSpPr>
        <p:cNvPr id="1" name=""/>
        <p:cNvGrpSpPr/>
        <p:nvPr/>
      </p:nvGrpSpPr>
      <p:grpSpPr>
        <a:xfrm>
          <a:off x="0" y="0"/>
          <a:ext cx="0" cy="0"/>
          <a:chOff x="0" y="0"/>
          <a:chExt cx="0" cy="0"/>
        </a:xfrm>
      </p:grpSpPr>
      <p:pic>
        <p:nvPicPr>
          <p:cNvPr id="4" name="skyline.mo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17"/>
          <a:stretch>
            <a:fillRect/>
          </a:stretch>
        </p:blipFill>
        <p:spPr>
          <a:xfrm>
            <a:off x="0" y="0"/>
            <a:ext cx="12192000" cy="6858000"/>
          </a:xfrm>
          <a:prstGeom prst="rect">
            <a:avLst/>
          </a:prstGeom>
        </p:spPr>
      </p:pic>
      <p:pic>
        <p:nvPicPr>
          <p:cNvPr id="8" name="billboard"/>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588432" y="-217395"/>
            <a:ext cx="13796435" cy="7303995"/>
          </a:xfrm>
          <a:prstGeom prst="rect">
            <a:avLst/>
          </a:prstGeom>
        </p:spPr>
      </p:pic>
      <p:sp>
        <p:nvSpPr>
          <p:cNvPr id="2" name="Title Placeholder 1"/>
          <p:cNvSpPr>
            <a:spLocks noGrp="1"/>
          </p:cNvSpPr>
          <p:nvPr>
            <p:ph type="title"/>
          </p:nvPr>
        </p:nvSpPr>
        <p:spPr>
          <a:xfrm>
            <a:off x="914400" y="350841"/>
            <a:ext cx="9347200" cy="792163"/>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914400" y="1143000"/>
            <a:ext cx="10464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29233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685734" rtl="0" eaLnBrk="1" latinLnBrk="0" hangingPunct="1">
        <a:spcBef>
          <a:spcPct val="0"/>
        </a:spcBef>
        <a:buNone/>
        <a:defRPr sz="2400" kern="1200">
          <a:solidFill>
            <a:schemeClr val="bg2">
              <a:lumMod val="25000"/>
            </a:schemeClr>
          </a:solidFill>
          <a:latin typeface="+mj-lt"/>
          <a:ea typeface="+mj-ea"/>
          <a:cs typeface="+mj-cs"/>
        </a:defRPr>
      </a:lvl1pPr>
    </p:titleStyle>
    <p:bodyStyle>
      <a:lvl1pPr marL="0" indent="0" algn="l" defTabSz="685734" rtl="0" eaLnBrk="1" latinLnBrk="0" hangingPunct="1">
        <a:spcBef>
          <a:spcPct val="20000"/>
        </a:spcBef>
        <a:buFontTx/>
        <a:buNone/>
        <a:defRPr sz="1351" kern="1200">
          <a:solidFill>
            <a:schemeClr val="tx1"/>
          </a:solidFill>
          <a:latin typeface="+mn-lt"/>
          <a:ea typeface="+mn-ea"/>
          <a:cs typeface="+mn-cs"/>
        </a:defRPr>
      </a:lvl1pPr>
      <a:lvl2pPr marL="0" indent="0" algn="l" defTabSz="685734" rtl="0" eaLnBrk="1" latinLnBrk="0" hangingPunct="1">
        <a:spcBef>
          <a:spcPct val="20000"/>
        </a:spcBef>
        <a:buFontTx/>
        <a:buNone/>
        <a:defRPr sz="1351" kern="1200">
          <a:solidFill>
            <a:schemeClr val="tx1"/>
          </a:solidFill>
          <a:latin typeface="+mn-lt"/>
          <a:ea typeface="+mn-ea"/>
          <a:cs typeface="+mn-cs"/>
        </a:defRPr>
      </a:lvl2pPr>
      <a:lvl3pPr marL="0" indent="0" algn="l" defTabSz="685734" rtl="0" eaLnBrk="1" latinLnBrk="0" hangingPunct="1">
        <a:spcBef>
          <a:spcPct val="20000"/>
        </a:spcBef>
        <a:buFontTx/>
        <a:buNone/>
        <a:defRPr sz="1351" kern="1200">
          <a:solidFill>
            <a:schemeClr val="tx1"/>
          </a:solidFill>
          <a:latin typeface="+mn-lt"/>
          <a:ea typeface="+mn-ea"/>
          <a:cs typeface="+mn-cs"/>
        </a:defRPr>
      </a:lvl3pPr>
      <a:lvl4pPr marL="0" indent="0" algn="l" defTabSz="685734" rtl="0" eaLnBrk="1" latinLnBrk="0" hangingPunct="1">
        <a:spcBef>
          <a:spcPct val="20000"/>
        </a:spcBef>
        <a:buFontTx/>
        <a:buNone/>
        <a:defRPr sz="1351" kern="1200">
          <a:solidFill>
            <a:schemeClr val="tx1"/>
          </a:solidFill>
          <a:latin typeface="+mn-lt"/>
          <a:ea typeface="+mn-ea"/>
          <a:cs typeface="+mn-cs"/>
        </a:defRPr>
      </a:lvl4pPr>
      <a:lvl5pPr marL="0" indent="0" algn="l" defTabSz="685734" rtl="0" eaLnBrk="1" latinLnBrk="0" hangingPunct="1">
        <a:spcBef>
          <a:spcPct val="20000"/>
        </a:spcBef>
        <a:buFontTx/>
        <a:buNone/>
        <a:defRPr sz="1351" kern="1200">
          <a:solidFill>
            <a:schemeClr val="tx1"/>
          </a:solidFill>
          <a:latin typeface="+mn-lt"/>
          <a:ea typeface="+mn-ea"/>
          <a:cs typeface="+mn-cs"/>
        </a:defRPr>
      </a:lvl5pPr>
      <a:lvl6pPr marL="1885762" indent="-171434" algn="l" defTabSz="68573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27" indent="-171434" algn="l" defTabSz="68573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4" indent="-171434" algn="l" defTabSz="68573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58" indent="-171434" algn="l" defTabSz="68573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34" rtl="0" eaLnBrk="1" latinLnBrk="0" hangingPunct="1">
        <a:defRPr sz="1351" kern="1200">
          <a:solidFill>
            <a:schemeClr val="tx1"/>
          </a:solidFill>
          <a:latin typeface="+mn-lt"/>
          <a:ea typeface="+mn-ea"/>
          <a:cs typeface="+mn-cs"/>
        </a:defRPr>
      </a:lvl1pPr>
      <a:lvl2pPr marL="342866" algn="l" defTabSz="685734" rtl="0" eaLnBrk="1" latinLnBrk="0" hangingPunct="1">
        <a:defRPr sz="1351" kern="1200">
          <a:solidFill>
            <a:schemeClr val="tx1"/>
          </a:solidFill>
          <a:latin typeface="+mn-lt"/>
          <a:ea typeface="+mn-ea"/>
          <a:cs typeface="+mn-cs"/>
        </a:defRPr>
      </a:lvl2pPr>
      <a:lvl3pPr marL="685734" algn="l" defTabSz="685734" rtl="0" eaLnBrk="1" latinLnBrk="0" hangingPunct="1">
        <a:defRPr sz="1351" kern="1200">
          <a:solidFill>
            <a:schemeClr val="tx1"/>
          </a:solidFill>
          <a:latin typeface="+mn-lt"/>
          <a:ea typeface="+mn-ea"/>
          <a:cs typeface="+mn-cs"/>
        </a:defRPr>
      </a:lvl3pPr>
      <a:lvl4pPr marL="1028598" algn="l" defTabSz="685734" rtl="0" eaLnBrk="1" latinLnBrk="0" hangingPunct="1">
        <a:defRPr sz="1351" kern="1200">
          <a:solidFill>
            <a:schemeClr val="tx1"/>
          </a:solidFill>
          <a:latin typeface="+mn-lt"/>
          <a:ea typeface="+mn-ea"/>
          <a:cs typeface="+mn-cs"/>
        </a:defRPr>
      </a:lvl4pPr>
      <a:lvl5pPr marL="1371464" algn="l" defTabSz="685734" rtl="0" eaLnBrk="1" latinLnBrk="0" hangingPunct="1">
        <a:defRPr sz="1351" kern="1200">
          <a:solidFill>
            <a:schemeClr val="tx1"/>
          </a:solidFill>
          <a:latin typeface="+mn-lt"/>
          <a:ea typeface="+mn-ea"/>
          <a:cs typeface="+mn-cs"/>
        </a:defRPr>
      </a:lvl5pPr>
      <a:lvl6pPr marL="1714329" algn="l" defTabSz="685734" rtl="0" eaLnBrk="1" latinLnBrk="0" hangingPunct="1">
        <a:defRPr sz="1351" kern="1200">
          <a:solidFill>
            <a:schemeClr val="tx1"/>
          </a:solidFill>
          <a:latin typeface="+mn-lt"/>
          <a:ea typeface="+mn-ea"/>
          <a:cs typeface="+mn-cs"/>
        </a:defRPr>
      </a:lvl6pPr>
      <a:lvl7pPr marL="2057195" algn="l" defTabSz="685734" rtl="0" eaLnBrk="1" latinLnBrk="0" hangingPunct="1">
        <a:defRPr sz="1351" kern="1200">
          <a:solidFill>
            <a:schemeClr val="tx1"/>
          </a:solidFill>
          <a:latin typeface="+mn-lt"/>
          <a:ea typeface="+mn-ea"/>
          <a:cs typeface="+mn-cs"/>
        </a:defRPr>
      </a:lvl7pPr>
      <a:lvl8pPr marL="2400060" algn="l" defTabSz="685734" rtl="0" eaLnBrk="1" latinLnBrk="0" hangingPunct="1">
        <a:defRPr sz="1351" kern="1200">
          <a:solidFill>
            <a:schemeClr val="tx1"/>
          </a:solidFill>
          <a:latin typeface="+mn-lt"/>
          <a:ea typeface="+mn-ea"/>
          <a:cs typeface="+mn-cs"/>
        </a:defRPr>
      </a:lvl8pPr>
      <a:lvl9pPr marL="2742926" algn="l" defTabSz="685734"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66331-D79C-4FE6-AB4E-38D1A5782489}" type="datetimeFigureOut">
              <a:rPr lang="en-US" smtClean="0"/>
              <a:t>3/3/25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41F42-14A9-48D8-8078-A32251630A41}" type="slidenum">
              <a:rPr lang="en-US" smtClean="0"/>
              <a:t>‹#›</a:t>
            </a:fld>
            <a:endParaRPr lang="en-US"/>
          </a:p>
        </p:txBody>
      </p:sp>
    </p:spTree>
    <p:extLst>
      <p:ext uri="{BB962C8B-B14F-4D97-AF65-F5344CB8AC3E}">
        <p14:creationId xmlns:p14="http://schemas.microsoft.com/office/powerpoint/2010/main" val="904293023"/>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23.jpg"/><Relationship Id="rId1" Type="http://schemas.openxmlformats.org/officeDocument/2006/relationships/slideLayout" Target="../slideLayouts/slideLayout4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jpg"/><Relationship Id="rId1" Type="http://schemas.openxmlformats.org/officeDocument/2006/relationships/slideLayout" Target="../slideLayouts/slideLayout97.xml"/><Relationship Id="rId5" Type="http://schemas.openxmlformats.org/officeDocument/2006/relationships/image" Target="../media/image49.jpeg"/><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g"/><Relationship Id="rId1" Type="http://schemas.openxmlformats.org/officeDocument/2006/relationships/slideLayout" Target="../slideLayouts/slideLayout40.xml"/><Relationship Id="rId5" Type="http://schemas.openxmlformats.org/officeDocument/2006/relationships/image" Target="../media/image53.jpeg"/><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hyperlink" Target="http://www.picklepledge.com/" TargetMode="Externa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3.jpg"/><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3.jpg"/><Relationship Id="rId1" Type="http://schemas.openxmlformats.org/officeDocument/2006/relationships/slideLayout" Target="../slideLayouts/slideLayout119.xml"/><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0D8CB"/>
            </a:gs>
            <a:gs pos="100000">
              <a:srgbClr val="ADA8A2"/>
            </a:gs>
          </a:gsLst>
          <a:lin ang="5400000" scaled="1"/>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1AF4E-E26A-D457-6BB5-F6AE5079BCE5}"/>
              </a:ext>
            </a:extLst>
          </p:cNvPr>
          <p:cNvSpPr/>
          <p:nvPr/>
        </p:nvSpPr>
        <p:spPr>
          <a:xfrm>
            <a:off x="0" y="3246634"/>
            <a:ext cx="12192000" cy="1962364"/>
          </a:xfrm>
          <a:prstGeom prst="rect">
            <a:avLst/>
          </a:prstGeom>
          <a:gradFill>
            <a:gsLst>
              <a:gs pos="28000">
                <a:srgbClr val="8E0703"/>
              </a:gs>
              <a:gs pos="100000">
                <a:srgbClr val="BE2D2C"/>
              </a:gs>
            </a:gsLst>
            <a:lin ang="1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300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Augusta Health</a:t>
            </a:r>
          </a:p>
          <a:p>
            <a:pPr marL="0" marR="0" lvl="0" indent="0" algn="ctr" defTabSz="914400" rtl="0" eaLnBrk="1" fontAlgn="auto" latinLnBrk="0" hangingPunct="1">
              <a:lnSpc>
                <a:spcPct val="125000"/>
              </a:lnSpc>
              <a:spcBef>
                <a:spcPts val="0"/>
              </a:spcBef>
              <a:spcAft>
                <a:spcPts val="30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February 28, 2025</a:t>
            </a:r>
          </a:p>
        </p:txBody>
      </p:sp>
      <p:sp>
        <p:nvSpPr>
          <p:cNvPr id="2" name="TextBox 1"/>
          <p:cNvSpPr txBox="1"/>
          <p:nvPr/>
        </p:nvSpPr>
        <p:spPr>
          <a:xfrm>
            <a:off x="0" y="0"/>
            <a:ext cx="12192000" cy="29263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50405"/>
                </a:solidFill>
                <a:effectLst/>
                <a:uLnTx/>
                <a:uFillTx/>
                <a:latin typeface="Meiryo UI" panose="020B0604030504040204" pitchFamily="34" charset="-128"/>
                <a:ea typeface="Meiryo UI" panose="020B0604030504040204" pitchFamily="34" charset="-128"/>
                <a:cs typeface="Meiryo UI" panose="020B0604030504040204" pitchFamily="34" charset="-128"/>
              </a:rPr>
              <a:t>Fostering a Culture </a:t>
            </a:r>
            <a:br>
              <a:rPr kumimoji="0" lang="en-US" sz="6600" b="1" i="0" u="none" strike="noStrike" kern="1200" cap="none" spc="0" normalizeH="0" baseline="0" noProof="0" dirty="0">
                <a:ln>
                  <a:noFill/>
                </a:ln>
                <a:solidFill>
                  <a:srgbClr val="850405"/>
                </a:solidFill>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6600" b="1" i="0" u="none" strike="noStrike" kern="1200" cap="none" spc="0" normalizeH="0" baseline="0" noProof="0" dirty="0">
                <a:ln>
                  <a:noFill/>
                </a:ln>
                <a:solidFill>
                  <a:srgbClr val="850405"/>
                </a:solidFill>
                <a:effectLst/>
                <a:uLnTx/>
                <a:uFillTx/>
                <a:latin typeface="Meiryo UI" panose="020B0604030504040204" pitchFamily="34" charset="-128"/>
                <a:ea typeface="Meiryo UI" panose="020B0604030504040204" pitchFamily="34" charset="-128"/>
                <a:cs typeface="Meiryo UI" panose="020B0604030504040204" pitchFamily="34" charset="-128"/>
              </a:rPr>
              <a:t>of Ownership</a:t>
            </a:r>
            <a:endParaRPr kumimoji="0" lang="en-US" sz="9600" b="1" i="0" u="none" strike="noStrike" kern="1200" cap="none" spc="0" normalizeH="0" baseline="0" noProof="0" dirty="0">
              <a:ln>
                <a:noFill/>
              </a:ln>
              <a:solidFill>
                <a:srgbClr val="850405"/>
              </a:solidFill>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pic>
        <p:nvPicPr>
          <p:cNvPr id="10" name="Picture 9" descr="A logo with a person in a circle&#10;&#10;AI-generated content may be incorrect.">
            <a:extLst>
              <a:ext uri="{FF2B5EF4-FFF2-40B4-BE49-F238E27FC236}">
                <a16:creationId xmlns:a16="http://schemas.microsoft.com/office/drawing/2014/main" id="{0A50DF2A-4E21-158E-E8C6-4742667317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4287" y="4883520"/>
            <a:ext cx="1874610" cy="1874610"/>
          </a:xfrm>
          <a:prstGeom prst="rect">
            <a:avLst/>
          </a:prstGeom>
        </p:spPr>
      </p:pic>
      <p:sp>
        <p:nvSpPr>
          <p:cNvPr id="11" name="TextBox 10">
            <a:extLst>
              <a:ext uri="{FF2B5EF4-FFF2-40B4-BE49-F238E27FC236}">
                <a16:creationId xmlns:a16="http://schemas.microsoft.com/office/drawing/2014/main" id="{2878C236-3C2A-6891-5822-C22B6F29B07A}"/>
              </a:ext>
            </a:extLst>
          </p:cNvPr>
          <p:cNvSpPr txBox="1"/>
          <p:nvPr/>
        </p:nvSpPr>
        <p:spPr>
          <a:xfrm>
            <a:off x="0" y="5508770"/>
            <a:ext cx="12191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srgbClr val="0C2C73"/>
                </a:solidFill>
                <a:effectLst/>
                <a:uLnTx/>
                <a:uFillTx/>
                <a:latin typeface="Times New Roman" panose="02020603050405020304" pitchFamily="18" charset="0"/>
                <a:ea typeface="+mn-ea"/>
                <a:cs typeface="Times New Roman" panose="02020603050405020304" pitchFamily="18" charset="0"/>
              </a:rPr>
              <a:t>Presented by Joe Tye</a:t>
            </a:r>
          </a:p>
        </p:txBody>
      </p:sp>
    </p:spTree>
    <p:extLst>
      <p:ext uri="{BB962C8B-B14F-4D97-AF65-F5344CB8AC3E}">
        <p14:creationId xmlns:p14="http://schemas.microsoft.com/office/powerpoint/2010/main" val="3194895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storm clouds and waves&#10;&#10;Description automatically generated with medium confidence">
            <a:extLst>
              <a:ext uri="{FF2B5EF4-FFF2-40B4-BE49-F238E27FC236}">
                <a16:creationId xmlns:a16="http://schemas.microsoft.com/office/drawing/2014/main" id="{0586ED1C-6BDE-1C33-4485-81092912F1F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927274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B9D0E4C8-1EF7-496D-A1C3-6CC071CCB8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128602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80C636-E13E-F940-E86A-72CA0400B085}"/>
              </a:ext>
            </a:extLst>
          </p:cNvPr>
          <p:cNvSpPr txBox="1"/>
          <p:nvPr/>
        </p:nvSpPr>
        <p:spPr>
          <a:xfrm>
            <a:off x="0" y="155511"/>
            <a:ext cx="12191999" cy="29263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If something needs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to be done, do it. </a:t>
            </a:r>
          </a:p>
        </p:txBody>
      </p:sp>
    </p:spTree>
    <p:extLst>
      <p:ext uri="{BB962C8B-B14F-4D97-AF65-F5344CB8AC3E}">
        <p14:creationId xmlns:p14="http://schemas.microsoft.com/office/powerpoint/2010/main" val="28419648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E7FD33-1DE7-92C7-BCFD-8D3728826740}"/>
              </a:ext>
            </a:extLst>
          </p:cNvPr>
          <p:cNvSpPr txBox="1"/>
          <p:nvPr/>
        </p:nvSpPr>
        <p:spPr>
          <a:xfrm>
            <a:off x="0" y="155511"/>
            <a:ext cx="12192000" cy="29263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If you need help,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ask for it. </a:t>
            </a:r>
          </a:p>
        </p:txBody>
      </p:sp>
    </p:spTree>
    <p:extLst>
      <p:ext uri="{BB962C8B-B14F-4D97-AF65-F5344CB8AC3E}">
        <p14:creationId xmlns:p14="http://schemas.microsoft.com/office/powerpoint/2010/main" val="3460663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F6FD49-03CE-38DC-8522-C3AD81A83F02}"/>
              </a:ext>
            </a:extLst>
          </p:cNvPr>
          <p:cNvSpPr txBox="1"/>
          <p:nvPr/>
        </p:nvSpPr>
        <p:spPr>
          <a:xfrm>
            <a:off x="0" y="155511"/>
            <a:ext cx="12192000" cy="444980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If apprehended,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plea bargain for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 better solution.</a:t>
            </a:r>
          </a:p>
        </p:txBody>
      </p:sp>
    </p:spTree>
    <p:extLst>
      <p:ext uri="{BB962C8B-B14F-4D97-AF65-F5344CB8AC3E}">
        <p14:creationId xmlns:p14="http://schemas.microsoft.com/office/powerpoint/2010/main" val="17299026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ign hanging on a wall&#10;&#10;Description automatically generated">
            <a:extLst>
              <a:ext uri="{FF2B5EF4-FFF2-40B4-BE49-F238E27FC236}">
                <a16:creationId xmlns:a16="http://schemas.microsoft.com/office/drawing/2014/main" id="{37F660F0-8D01-4C6B-BDD1-0ABA0EF810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6881" y="3572224"/>
            <a:ext cx="3728622" cy="3080445"/>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7C4B9BF3-7106-4DAC-8B0F-61B7E1DFFC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811" y="190182"/>
            <a:ext cx="4643391" cy="3095594"/>
          </a:xfrm>
          <a:prstGeom prst="rect">
            <a:avLst/>
          </a:prstGeom>
        </p:spPr>
      </p:pic>
      <p:pic>
        <p:nvPicPr>
          <p:cNvPr id="9" name="Picture 8" descr="A picture containing man, food, holding&#10;&#10;Description automatically generated">
            <a:extLst>
              <a:ext uri="{FF2B5EF4-FFF2-40B4-BE49-F238E27FC236}">
                <a16:creationId xmlns:a16="http://schemas.microsoft.com/office/drawing/2014/main" id="{8BB01DB2-6ACD-4C06-95B8-7B10463461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4845" y="3929526"/>
            <a:ext cx="3103326" cy="2327495"/>
          </a:xfrm>
          <a:prstGeom prst="rect">
            <a:avLst/>
          </a:prstGeom>
        </p:spPr>
      </p:pic>
      <p:pic>
        <p:nvPicPr>
          <p:cNvPr id="13" name="Picture 12" descr="A sign on the side of a building&#10;&#10;Description automatically generated">
            <a:extLst>
              <a:ext uri="{FF2B5EF4-FFF2-40B4-BE49-F238E27FC236}">
                <a16:creationId xmlns:a16="http://schemas.microsoft.com/office/drawing/2014/main" id="{0D484A24-66AF-4239-A381-ADE3F4DB35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4978" y="255020"/>
            <a:ext cx="4905950" cy="3030756"/>
          </a:xfrm>
          <a:prstGeom prst="rect">
            <a:avLst/>
          </a:prstGeom>
        </p:spPr>
      </p:pic>
      <p:pic>
        <p:nvPicPr>
          <p:cNvPr id="15" name="Picture 14" descr="A person holding a sign posing for the camera&#10;&#10;Description automatically generated">
            <a:extLst>
              <a:ext uri="{FF2B5EF4-FFF2-40B4-BE49-F238E27FC236}">
                <a16:creationId xmlns:a16="http://schemas.microsoft.com/office/drawing/2014/main" id="{5B216D82-73E5-4FD2-B54D-F3B86A2853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2128" y="3635948"/>
            <a:ext cx="3886200" cy="2914650"/>
          </a:xfrm>
          <a:prstGeom prst="rect">
            <a:avLst/>
          </a:prstGeom>
        </p:spPr>
      </p:pic>
    </p:spTree>
    <p:extLst>
      <p:ext uri="{BB962C8B-B14F-4D97-AF65-F5344CB8AC3E}">
        <p14:creationId xmlns:p14="http://schemas.microsoft.com/office/powerpoint/2010/main" val="4164213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120E5EDF-2E8A-85C8-B752-65EF8DB7198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B51F3E-23DF-5798-215C-8D383C56BFD9}"/>
              </a:ext>
            </a:extLst>
          </p:cNvPr>
          <p:cNvSpPr txBox="1"/>
          <p:nvPr/>
        </p:nvSpPr>
        <p:spPr>
          <a:xfrm>
            <a:off x="0" y="155511"/>
            <a:ext cx="12192000" cy="436946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Proceed Until Apprehended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also an antidote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learned helplessness and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imposter syndrome.</a:t>
            </a:r>
          </a:p>
        </p:txBody>
      </p:sp>
    </p:spTree>
    <p:extLst>
      <p:ext uri="{BB962C8B-B14F-4D97-AF65-F5344CB8AC3E}">
        <p14:creationId xmlns:p14="http://schemas.microsoft.com/office/powerpoint/2010/main" val="10175011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Bought a Zoo | Disney+">
            <a:extLst>
              <a:ext uri="{FF2B5EF4-FFF2-40B4-BE49-F238E27FC236}">
                <a16:creationId xmlns:a16="http://schemas.microsoft.com/office/drawing/2014/main" id="{00C3505B-B047-DC24-2D79-FFC39E190A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8594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the camera&#10;&#10;Description automatically generated with medium confidence">
            <a:extLst>
              <a:ext uri="{FF2B5EF4-FFF2-40B4-BE49-F238E27FC236}">
                <a16:creationId xmlns:a16="http://schemas.microsoft.com/office/drawing/2014/main" id="{59B98C19-5F56-23EE-4089-BD916CE25F1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131578" cy="6858000"/>
          </a:xfrm>
          <a:prstGeom prst="rect">
            <a:avLst/>
          </a:prstGeom>
        </p:spPr>
      </p:pic>
      <p:sp>
        <p:nvSpPr>
          <p:cNvPr id="10" name="Speech Bubble: Oval 9">
            <a:extLst>
              <a:ext uri="{FF2B5EF4-FFF2-40B4-BE49-F238E27FC236}">
                <a16:creationId xmlns:a16="http://schemas.microsoft.com/office/drawing/2014/main" id="{38919F55-DBEB-6498-21BC-56918BCB43FC}"/>
              </a:ext>
            </a:extLst>
          </p:cNvPr>
          <p:cNvSpPr/>
          <p:nvPr/>
        </p:nvSpPr>
        <p:spPr>
          <a:xfrm>
            <a:off x="8372628" y="80617"/>
            <a:ext cx="3680827" cy="1970842"/>
          </a:xfrm>
          <a:prstGeom prst="wedgeEllipseCallout">
            <a:avLst>
              <a:gd name="adj1" fmla="val -80442"/>
              <a:gd name="adj2" fmla="val 431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A271C38-5AF2-0A1C-9892-D2EC1E955462}"/>
              </a:ext>
            </a:extLst>
          </p:cNvPr>
          <p:cNvSpPr txBox="1"/>
          <p:nvPr/>
        </p:nvSpPr>
        <p:spPr>
          <a:xfrm>
            <a:off x="8767482" y="465873"/>
            <a:ext cx="28911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Sometimes all you need is 20 seconds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insane courage.</a:t>
            </a:r>
          </a:p>
        </p:txBody>
      </p:sp>
    </p:spTree>
    <p:extLst>
      <p:ext uri="{BB962C8B-B14F-4D97-AF65-F5344CB8AC3E}">
        <p14:creationId xmlns:p14="http://schemas.microsoft.com/office/powerpoint/2010/main" val="303491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F2CFF-A82E-237E-5871-B1616812F6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401" y="-442913"/>
            <a:ext cx="13843001" cy="7786688"/>
          </a:xfrm>
          <a:prstGeom prst="rect">
            <a:avLst/>
          </a:prstGeom>
        </p:spPr>
      </p:pic>
      <p:sp>
        <p:nvSpPr>
          <p:cNvPr id="5" name="Speech Bubble: Oval 4">
            <a:extLst>
              <a:ext uri="{FF2B5EF4-FFF2-40B4-BE49-F238E27FC236}">
                <a16:creationId xmlns:a16="http://schemas.microsoft.com/office/drawing/2014/main" id="{FC5AECA4-D533-5D25-8871-57182150BFDC}"/>
              </a:ext>
            </a:extLst>
          </p:cNvPr>
          <p:cNvSpPr/>
          <p:nvPr/>
        </p:nvSpPr>
        <p:spPr>
          <a:xfrm>
            <a:off x="1127463" y="221942"/>
            <a:ext cx="3959441" cy="1970842"/>
          </a:xfrm>
          <a:prstGeom prst="wedgeEllipseCallout">
            <a:avLst>
              <a:gd name="adj1" fmla="val 93814"/>
              <a:gd name="adj2" fmla="val 1129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7729F78-75B5-46F6-C268-F441BE5978EF}"/>
              </a:ext>
            </a:extLst>
          </p:cNvPr>
          <p:cNvSpPr txBox="1"/>
          <p:nvPr/>
        </p:nvSpPr>
        <p:spPr>
          <a:xfrm>
            <a:off x="1287260" y="607198"/>
            <a:ext cx="36398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Why would an amazing woman like you even talk to someone like me?</a:t>
            </a:r>
          </a:p>
        </p:txBody>
      </p:sp>
    </p:spTree>
    <p:extLst>
      <p:ext uri="{BB962C8B-B14F-4D97-AF65-F5344CB8AC3E}">
        <p14:creationId xmlns:p14="http://schemas.microsoft.com/office/powerpoint/2010/main" val="2490138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at the camera&#10;&#10;Description automatically generated with medium confidence">
            <a:extLst>
              <a:ext uri="{FF2B5EF4-FFF2-40B4-BE49-F238E27FC236}">
                <a16:creationId xmlns:a16="http://schemas.microsoft.com/office/drawing/2014/main" id="{9A6B606D-22E1-BB1A-90D2-16BB04D667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6269" y="0"/>
            <a:ext cx="13904537" cy="6858000"/>
          </a:xfrm>
          <a:prstGeom prst="rect">
            <a:avLst/>
          </a:prstGeom>
        </p:spPr>
      </p:pic>
      <p:sp>
        <p:nvSpPr>
          <p:cNvPr id="8" name="Speech Bubble: Oval 7">
            <a:extLst>
              <a:ext uri="{FF2B5EF4-FFF2-40B4-BE49-F238E27FC236}">
                <a16:creationId xmlns:a16="http://schemas.microsoft.com/office/drawing/2014/main" id="{028F45FD-D504-04D9-DDD2-D98F2F798144}"/>
              </a:ext>
            </a:extLst>
          </p:cNvPr>
          <p:cNvSpPr/>
          <p:nvPr/>
        </p:nvSpPr>
        <p:spPr>
          <a:xfrm>
            <a:off x="230819" y="497150"/>
            <a:ext cx="2872353" cy="1970842"/>
          </a:xfrm>
          <a:prstGeom prst="wedgeEllipseCallout">
            <a:avLst>
              <a:gd name="adj1" fmla="val 105768"/>
              <a:gd name="adj2" fmla="val 1043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102119E-3C1C-B5F9-7219-E0A7EAE6FBCA}"/>
              </a:ext>
            </a:extLst>
          </p:cNvPr>
          <p:cNvSpPr txBox="1"/>
          <p:nvPr/>
        </p:nvSpPr>
        <p:spPr>
          <a:xfrm>
            <a:off x="499580" y="1128628"/>
            <a:ext cx="23348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Why not?</a:t>
            </a:r>
          </a:p>
        </p:txBody>
      </p:sp>
    </p:spTree>
    <p:extLst>
      <p:ext uri="{BB962C8B-B14F-4D97-AF65-F5344CB8AC3E}">
        <p14:creationId xmlns:p14="http://schemas.microsoft.com/office/powerpoint/2010/main" val="625986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ords&#10;&#10;Description automatically generated">
            <a:extLst>
              <a:ext uri="{FF2B5EF4-FFF2-40B4-BE49-F238E27FC236}">
                <a16:creationId xmlns:a16="http://schemas.microsoft.com/office/drawing/2014/main" id="{601F31A8-14E5-DE7B-FE29-F0A87485A3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709247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young&#10;&#10;Description automatically generated">
            <a:extLst>
              <a:ext uri="{FF2B5EF4-FFF2-40B4-BE49-F238E27FC236}">
                <a16:creationId xmlns:a16="http://schemas.microsoft.com/office/drawing/2014/main" id="{AC8D1CBB-27FA-1FE8-3E6D-059728B14E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3848" y="0"/>
            <a:ext cx="13414805" cy="6858000"/>
          </a:xfrm>
          <a:prstGeom prst="rect">
            <a:avLst/>
          </a:prstGeom>
        </p:spPr>
      </p:pic>
    </p:spTree>
    <p:extLst>
      <p:ext uri="{BB962C8B-B14F-4D97-AF65-F5344CB8AC3E}">
        <p14:creationId xmlns:p14="http://schemas.microsoft.com/office/powerpoint/2010/main" val="157860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85326" y="836014"/>
            <a:ext cx="10036553" cy="3813801"/>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300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So what is the real insanity?</a:t>
            </a:r>
          </a:p>
          <a:p>
            <a:pPr marL="914400" marR="0" lvl="2" indent="0" algn="ctr" defTabSz="914400" rtl="0" eaLnBrk="1" fontAlgn="auto" latinLnBrk="0" hangingPunct="1">
              <a:lnSpc>
                <a:spcPct val="14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20 seconds of courage or a lifetime of regret?</a:t>
            </a:r>
          </a:p>
        </p:txBody>
      </p:sp>
    </p:spTree>
    <p:extLst>
      <p:ext uri="{BB962C8B-B14F-4D97-AF65-F5344CB8AC3E}">
        <p14:creationId xmlns:p14="http://schemas.microsoft.com/office/powerpoint/2010/main" val="19115203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11B649C5-C66E-4F75-DE70-2B42FAF8D814}"/>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EF7A2D78-9235-BD1B-87C6-61E480AB7825}"/>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5FE2DF79-539D-0AC0-C3DF-1FC171584F18}"/>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7</a:t>
            </a:r>
          </a:p>
        </p:txBody>
      </p:sp>
      <p:sp>
        <p:nvSpPr>
          <p:cNvPr id="4" name="TextBox 3">
            <a:extLst>
              <a:ext uri="{FF2B5EF4-FFF2-40B4-BE49-F238E27FC236}">
                <a16:creationId xmlns:a16="http://schemas.microsoft.com/office/drawing/2014/main" id="{6A2A5CD5-BE80-F58C-0667-B2A3270080DB}"/>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Inspire courage by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linking caring to action</a:t>
            </a:r>
          </a:p>
        </p:txBody>
      </p:sp>
      <p:pic>
        <p:nvPicPr>
          <p:cNvPr id="9" name="Graphic 8" descr="Chess pieces with solid fill">
            <a:extLst>
              <a:ext uri="{FF2B5EF4-FFF2-40B4-BE49-F238E27FC236}">
                <a16:creationId xmlns:a16="http://schemas.microsoft.com/office/drawing/2014/main" id="{28238ADD-B21C-786B-09FD-248D19E4AF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42228612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B13B4-7890-93E0-6DC3-7C22D8F8CDD8}"/>
              </a:ext>
            </a:extLst>
          </p:cNvPr>
          <p:cNvPicPr>
            <a:picLocks noChangeAspect="1"/>
          </p:cNvPicPr>
          <p:nvPr/>
        </p:nvPicPr>
        <p:blipFill>
          <a:blip r:embed="rId2"/>
          <a:stretch>
            <a:fillRect/>
          </a:stretch>
        </p:blipFill>
        <p:spPr>
          <a:xfrm>
            <a:off x="814679" y="303341"/>
            <a:ext cx="3766652" cy="5598024"/>
          </a:xfrm>
          <a:prstGeom prst="rect">
            <a:avLst/>
          </a:prstGeom>
        </p:spPr>
      </p:pic>
      <p:sp>
        <p:nvSpPr>
          <p:cNvPr id="4" name="TextBox 3">
            <a:extLst>
              <a:ext uri="{FF2B5EF4-FFF2-40B4-BE49-F238E27FC236}">
                <a16:creationId xmlns:a16="http://schemas.microsoft.com/office/drawing/2014/main" id="{3D9122A4-5E31-5AFC-1FA6-5BF3F29369B5}"/>
              </a:ext>
            </a:extLst>
          </p:cNvPr>
          <p:cNvSpPr txBox="1"/>
          <p:nvPr/>
        </p:nvSpPr>
        <p:spPr>
          <a:xfrm>
            <a:off x="5069827" y="139959"/>
            <a:ext cx="6307494" cy="50286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“When [people] are afraid, they cannot hear all the critical things we are telling them.” </a:t>
            </a:r>
          </a:p>
        </p:txBody>
      </p:sp>
    </p:spTree>
    <p:extLst>
      <p:ext uri="{BB962C8B-B14F-4D97-AF65-F5344CB8AC3E}">
        <p14:creationId xmlns:p14="http://schemas.microsoft.com/office/powerpoint/2010/main" val="9185170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9977F64-3B6D-4C8B-A372-0EA5BE6FE84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02367" y="2426752"/>
            <a:ext cx="2769072" cy="40889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87D232-AB6B-461D-BE29-C992664B0BB0}"/>
              </a:ext>
            </a:extLst>
          </p:cNvPr>
          <p:cNvSpPr txBox="1"/>
          <p:nvPr/>
        </p:nvSpPr>
        <p:spPr>
          <a:xfrm>
            <a:off x="725296" y="642008"/>
            <a:ext cx="7772400" cy="21534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Fear is the most serious of all learning disabilities!</a:t>
            </a:r>
          </a:p>
        </p:txBody>
      </p:sp>
    </p:spTree>
    <p:extLst>
      <p:ext uri="{BB962C8B-B14F-4D97-AF65-F5344CB8AC3E}">
        <p14:creationId xmlns:p14="http://schemas.microsoft.com/office/powerpoint/2010/main" val="32394260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965" y="-1120886"/>
            <a:ext cx="12730194" cy="94472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3736" y="464390"/>
            <a:ext cx="4920077" cy="3939540"/>
          </a:xfrm>
          <a:prstGeom prst="rect">
            <a:avLst/>
          </a:prstGeom>
          <a:noFill/>
        </p:spPr>
        <p:txBody>
          <a:bodyPr wrap="square">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t>Caring is the root of courage – you wouldn’t be afraid if you didn’t care… </a:t>
            </a:r>
            <a:endParaRPr kumimoji="0" lang="en-IN" sz="4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20530827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1509"/>
            <a:ext cx="12192000" cy="783950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64316" y="154627"/>
            <a:ext cx="4380260" cy="3170099"/>
          </a:xfrm>
          <a:prstGeom prst="rect">
            <a:avLst/>
          </a:prstGeom>
        </p:spPr>
        <p:txBody>
          <a:bodyPr wrap="square">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rPr>
              <a:t>And you act in spite of your fear because you care</a:t>
            </a:r>
            <a:endParaRPr kumimoji="0" lang="en-IN" sz="4000" b="1" i="0" u="none" strike="noStrike" kern="1200" cap="none" spc="0" normalizeH="0" baseline="0" noProof="0" dirty="0">
              <a:ln>
                <a:noFill/>
              </a:ln>
              <a:solidFill>
                <a:schemeClr val="bg1"/>
              </a:solidFill>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5383286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B7D355-FC88-E797-95E6-763249CE37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5136346" cy="6858000"/>
          </a:xfrm>
          <a:prstGeom prst="rect">
            <a:avLst/>
          </a:prstGeom>
        </p:spPr>
      </p:pic>
    </p:spTree>
    <p:extLst>
      <p:ext uri="{BB962C8B-B14F-4D97-AF65-F5344CB8AC3E}">
        <p14:creationId xmlns:p14="http://schemas.microsoft.com/office/powerpoint/2010/main" val="13519286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5D9EB5-3C63-5981-26CB-7C91024E3AE0}"/>
              </a:ext>
            </a:extLst>
          </p:cNvPr>
          <p:cNvPicPr>
            <a:picLocks noChangeAspect="1"/>
          </p:cNvPicPr>
          <p:nvPr/>
        </p:nvPicPr>
        <p:blipFill>
          <a:blip r:embed="rId2"/>
          <a:stretch>
            <a:fillRect/>
          </a:stretch>
        </p:blipFill>
        <p:spPr>
          <a:xfrm>
            <a:off x="642937" y="1733550"/>
            <a:ext cx="10906125" cy="3390900"/>
          </a:xfrm>
          <a:prstGeom prst="rect">
            <a:avLst/>
          </a:prstGeom>
        </p:spPr>
      </p:pic>
    </p:spTree>
    <p:extLst>
      <p:ext uri="{BB962C8B-B14F-4D97-AF65-F5344CB8AC3E}">
        <p14:creationId xmlns:p14="http://schemas.microsoft.com/office/powerpoint/2010/main" val="13667054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ke Charles Memorial Hospital staff stays to care for 19 NICU babies  during Hurricane Laura - ABC13 Houston">
            <a:extLst>
              <a:ext uri="{FF2B5EF4-FFF2-40B4-BE49-F238E27FC236}">
                <a16:creationId xmlns:a16="http://schemas.microsoft.com/office/drawing/2014/main" id="{0BBEC754-A840-9E52-57EF-93E0B2FA09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0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ords&#10;&#10;Description automatically generated">
            <a:extLst>
              <a:ext uri="{FF2B5EF4-FFF2-40B4-BE49-F238E27FC236}">
                <a16:creationId xmlns:a16="http://schemas.microsoft.com/office/drawing/2014/main" id="{68C3021D-D75F-0E07-DE34-883619EFFC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54992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29587617-F3E0-95CE-41EF-5D2955F0F2A1}"/>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A5FF99DC-B5EE-D868-7281-1DF84166841F}"/>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2C2A6481-BAF9-A5B8-F017-BBC6B88281AC}"/>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8</a:t>
            </a:r>
          </a:p>
        </p:txBody>
      </p:sp>
      <p:sp>
        <p:nvSpPr>
          <p:cNvPr id="4" name="TextBox 3">
            <a:extLst>
              <a:ext uri="{FF2B5EF4-FFF2-40B4-BE49-F238E27FC236}">
                <a16:creationId xmlns:a16="http://schemas.microsoft.com/office/drawing/2014/main" id="{4F6C2389-E2A7-6236-466D-D05F638913FA}"/>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Spark and fan an extravagant hope</a:t>
            </a:r>
          </a:p>
        </p:txBody>
      </p:sp>
      <p:pic>
        <p:nvPicPr>
          <p:cNvPr id="9" name="Graphic 8" descr="Chess pieces with solid fill">
            <a:extLst>
              <a:ext uri="{FF2B5EF4-FFF2-40B4-BE49-F238E27FC236}">
                <a16:creationId xmlns:a16="http://schemas.microsoft.com/office/drawing/2014/main" id="{6579D122-1C67-4F8E-4E80-1692D9497A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32666231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B582493D-FCF3-C312-278C-2BCD087BDE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6F2E9E-CF65-7094-5F7D-5CB37079DAC0}"/>
              </a:ext>
            </a:extLst>
          </p:cNvPr>
          <p:cNvSpPr txBox="1"/>
          <p:nvPr/>
        </p:nvSpPr>
        <p:spPr>
          <a:xfrm>
            <a:off x="970724" y="331132"/>
            <a:ext cx="9991685" cy="61957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180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Anyone who would change the world, or a corner of the world, must “spark and fan an extravagant hope.”</a:t>
            </a:r>
          </a:p>
          <a:p>
            <a:pPr marL="3657600" marR="0" lvl="8"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Eric Hoffer: </a:t>
            </a:r>
            <a:r>
              <a:rPr kumimoji="0" lang="en-US" sz="2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The True Believer</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50000"/>
              </a:lnSpc>
              <a:spcBef>
                <a:spcPts val="0"/>
              </a:spcBef>
              <a:spcAft>
                <a:spcPts val="3000"/>
              </a:spcAft>
              <a:buClrTx/>
              <a:buSzTx/>
              <a:buFontTx/>
              <a:buNone/>
              <a:tabLst/>
              <a:defRPr/>
            </a:pP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4369691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ber's Dara Khosrowshahi Is Making Some Headway - The New York Times">
            <a:extLst>
              <a:ext uri="{FF2B5EF4-FFF2-40B4-BE49-F238E27FC236}">
                <a16:creationId xmlns:a16="http://schemas.microsoft.com/office/drawing/2014/main" id="{2B0438AE-50BA-407A-B946-05EBBA1342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8125492"/>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0D6B9249-C4D3-4F19-AB42-FB746DEF1935}"/>
              </a:ext>
            </a:extLst>
          </p:cNvPr>
          <p:cNvSpPr/>
          <p:nvPr/>
        </p:nvSpPr>
        <p:spPr>
          <a:xfrm>
            <a:off x="5085184" y="648477"/>
            <a:ext cx="3862873" cy="2141375"/>
          </a:xfrm>
          <a:prstGeom prst="wedgeEllipseCallout">
            <a:avLst>
              <a:gd name="adj1" fmla="val -103442"/>
              <a:gd name="adj2" fmla="val 895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F697E75B-3510-4777-B3F2-441479F4E539}"/>
              </a:ext>
            </a:extLst>
          </p:cNvPr>
          <p:cNvSpPr txBox="1"/>
          <p:nvPr/>
        </p:nvSpPr>
        <p:spPr>
          <a:xfrm>
            <a:off x="5631024" y="1057444"/>
            <a:ext cx="277119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libri"/>
                <a:ea typeface="+mn-ea"/>
                <a:cs typeface="+mn-cs"/>
              </a:rPr>
              <a:t>Hope is not a strategy</a:t>
            </a:r>
          </a:p>
        </p:txBody>
      </p:sp>
    </p:spTree>
    <p:extLst>
      <p:ext uri="{BB962C8B-B14F-4D97-AF65-F5344CB8AC3E}">
        <p14:creationId xmlns:p14="http://schemas.microsoft.com/office/powerpoint/2010/main" val="2749913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ber's Dara Khosrowshahi Is Making Some Headway - The New York Times">
            <a:extLst>
              <a:ext uri="{FF2B5EF4-FFF2-40B4-BE49-F238E27FC236}">
                <a16:creationId xmlns:a16="http://schemas.microsoft.com/office/drawing/2014/main" id="{2B0438AE-50BA-407A-B946-05EBBA1342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81254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unce Cap - Dunce Cap, Png Download">
            <a:extLst>
              <a:ext uri="{FF2B5EF4-FFF2-40B4-BE49-F238E27FC236}">
                <a16:creationId xmlns:a16="http://schemas.microsoft.com/office/drawing/2014/main" id="{A6CCC51A-504A-4BEB-8792-FCF27BE29B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759571">
            <a:off x="4915913" y="1132121"/>
            <a:ext cx="1744544" cy="41279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D28D8F0-FE01-40C9-B1F8-F7F489F1F42B}"/>
              </a:ext>
            </a:extLst>
          </p:cNvPr>
          <p:cNvSpPr txBox="1"/>
          <p:nvPr/>
        </p:nvSpPr>
        <p:spPr>
          <a:xfrm>
            <a:off x="8220269" y="802433"/>
            <a:ext cx="35427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Curlz MT" panose="04040404050702020202" pitchFamily="82" charset="0"/>
                <a:ea typeface="+mn-ea"/>
                <a:cs typeface="+mn-cs"/>
              </a:rPr>
              <a:t>Well duh!</a:t>
            </a:r>
          </a:p>
        </p:txBody>
      </p:sp>
    </p:spTree>
    <p:extLst>
      <p:ext uri="{BB962C8B-B14F-4D97-AF65-F5344CB8AC3E}">
        <p14:creationId xmlns:p14="http://schemas.microsoft.com/office/powerpoint/2010/main" val="10772570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C09D33-33B9-446E-92ED-DD9F9887B2B9}"/>
              </a:ext>
            </a:extLst>
          </p:cNvPr>
          <p:cNvSpPr txBox="1"/>
          <p:nvPr/>
        </p:nvSpPr>
        <p:spPr>
          <a:xfrm>
            <a:off x="0" y="349401"/>
            <a:ext cx="12191999"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Without hope even the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most brilliant strategy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is doomed to fail.</a:t>
            </a:r>
          </a:p>
        </p:txBody>
      </p:sp>
    </p:spTree>
    <p:extLst>
      <p:ext uri="{BB962C8B-B14F-4D97-AF65-F5344CB8AC3E}">
        <p14:creationId xmlns:p14="http://schemas.microsoft.com/office/powerpoint/2010/main" val="1600153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9F41AC5-6A7D-72BA-D220-2EA399DBBBE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7B730A-74D5-BF20-E669-299BB66252DC}"/>
              </a:ext>
            </a:extLst>
          </p:cNvPr>
          <p:cNvSpPr txBox="1"/>
          <p:nvPr/>
        </p:nvSpPr>
        <p:spPr>
          <a:xfrm>
            <a:off x="0" y="349401"/>
            <a:ext cx="12191999"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With hope even a flawed strategy as the potential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to succeed.</a:t>
            </a:r>
          </a:p>
        </p:txBody>
      </p:sp>
    </p:spTree>
    <p:extLst>
      <p:ext uri="{BB962C8B-B14F-4D97-AF65-F5344CB8AC3E}">
        <p14:creationId xmlns:p14="http://schemas.microsoft.com/office/powerpoint/2010/main" val="6433921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792ED5-49DC-670C-4403-AF20C7A6F0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1B0260-A607-D7D6-3622-DFADCAF0566E}"/>
              </a:ext>
            </a:extLst>
          </p:cNvPr>
          <p:cNvSpPr txBox="1"/>
          <p:nvPr/>
        </p:nvSpPr>
        <p:spPr>
          <a:xfrm>
            <a:off x="0" y="349401"/>
            <a:ext cx="12192000" cy="5438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The less reason there is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for optimism the more important it is to spark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and fan that hope. </a:t>
            </a:r>
          </a:p>
        </p:txBody>
      </p:sp>
    </p:spTree>
    <p:extLst>
      <p:ext uri="{BB962C8B-B14F-4D97-AF65-F5344CB8AC3E}">
        <p14:creationId xmlns:p14="http://schemas.microsoft.com/office/powerpoint/2010/main" val="3148006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1320325-D7BF-EC56-B6FA-08EA64A0C40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880E15-D5EE-7A32-E4F2-66D47EFC6368}"/>
              </a:ext>
            </a:extLst>
          </p:cNvPr>
          <p:cNvSpPr txBox="1"/>
          <p:nvPr/>
        </p:nvSpPr>
        <p:spPr>
          <a:xfrm>
            <a:off x="0" y="349401"/>
            <a:ext cx="12192000"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You </a:t>
            </a:r>
            <a:r>
              <a:rPr kumimoji="0" lang="en-US" sz="6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should</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 have a strategy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for how to spark and fan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extravagant hope. </a:t>
            </a:r>
          </a:p>
        </p:txBody>
      </p:sp>
    </p:spTree>
    <p:extLst>
      <p:ext uri="{BB962C8B-B14F-4D97-AF65-F5344CB8AC3E}">
        <p14:creationId xmlns:p14="http://schemas.microsoft.com/office/powerpoint/2010/main" val="9515712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95D0E4FE-3CB6-1BE1-7813-29392104EC0D}"/>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421F6F6F-DC4E-474F-1D5B-8823064ECC7A}"/>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261A43AE-0782-CFD4-ED07-CF1BF6399650}"/>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9</a:t>
            </a:r>
          </a:p>
        </p:txBody>
      </p:sp>
      <p:sp>
        <p:nvSpPr>
          <p:cNvPr id="4" name="TextBox 3">
            <a:extLst>
              <a:ext uri="{FF2B5EF4-FFF2-40B4-BE49-F238E27FC236}">
                <a16:creationId xmlns:a16="http://schemas.microsoft.com/office/drawing/2014/main" id="{F5BCB231-1CCB-5817-5EF6-5AE59327F381}"/>
              </a:ext>
            </a:extLst>
          </p:cNvPr>
          <p:cNvSpPr txBox="1"/>
          <p:nvPr/>
        </p:nvSpPr>
        <p:spPr>
          <a:xfrm>
            <a:off x="103329" y="2359364"/>
            <a:ext cx="11985341" cy="375154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Inspire leadership in </a:t>
            </a:r>
            <a:b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b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every corner, not just </a:t>
            </a:r>
            <a:b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b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in the corner office</a:t>
            </a:r>
          </a:p>
        </p:txBody>
      </p:sp>
      <p:pic>
        <p:nvPicPr>
          <p:cNvPr id="9" name="Graphic 8" descr="Chess pieces with solid fill">
            <a:extLst>
              <a:ext uri="{FF2B5EF4-FFF2-40B4-BE49-F238E27FC236}">
                <a16:creationId xmlns:a16="http://schemas.microsoft.com/office/drawing/2014/main" id="{C1C49929-5D0D-D9B5-A892-7DD16FA77D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24024625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Dominique Sutton Quote: “On a dog sled team, unless you're the lead dog the  view">
            <a:extLst>
              <a:ext uri="{FF2B5EF4-FFF2-40B4-BE49-F238E27FC236}">
                <a16:creationId xmlns:a16="http://schemas.microsoft.com/office/drawing/2014/main" id="{8EED573D-9ACD-BD1E-F45C-6866106CD7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005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958804-FD1A-8EAE-27F0-6BE07EE5B1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64596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19F587-2FB6-F020-F300-76A3C1C39C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5963" y="-807294"/>
            <a:ext cx="10484427" cy="8641012"/>
          </a:xfrm>
          <a:prstGeom prst="rect">
            <a:avLst/>
          </a:prstGeom>
          <a:effectLst>
            <a:softEdge rad="635000"/>
          </a:effectLst>
        </p:spPr>
      </p:pic>
    </p:spTree>
    <p:extLst>
      <p:ext uri="{BB962C8B-B14F-4D97-AF65-F5344CB8AC3E}">
        <p14:creationId xmlns:p14="http://schemas.microsoft.com/office/powerpoint/2010/main" val="4263004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red and blue yin yang symbol&#10;&#10;AI-generated content may be incorrect.">
            <a:extLst>
              <a:ext uri="{FF2B5EF4-FFF2-40B4-BE49-F238E27FC236}">
                <a16:creationId xmlns:a16="http://schemas.microsoft.com/office/drawing/2014/main" id="{B13F83E7-0D16-E327-A2FD-CFA00A4FD9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9677" y="292677"/>
            <a:ext cx="6272646" cy="6272646"/>
          </a:xfrm>
          <a:prstGeom prst="rect">
            <a:avLst/>
          </a:prstGeom>
        </p:spPr>
      </p:pic>
      <p:sp>
        <p:nvSpPr>
          <p:cNvPr id="5" name="TextBox 4">
            <a:extLst>
              <a:ext uri="{FF2B5EF4-FFF2-40B4-BE49-F238E27FC236}">
                <a16:creationId xmlns:a16="http://schemas.microsoft.com/office/drawing/2014/main" id="{D3C403F6-36D0-7412-8C85-758B51088290}"/>
              </a:ext>
            </a:extLst>
          </p:cNvPr>
          <p:cNvSpPr txBox="1"/>
          <p:nvPr/>
        </p:nvSpPr>
        <p:spPr>
          <a:xfrm>
            <a:off x="2836719" y="3650178"/>
            <a:ext cx="3803568"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Management</a:t>
            </a:r>
            <a:r>
              <a:rPr lang="en-US" sz="3600" dirty="0">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 </a:t>
            </a:r>
          </a:p>
        </p:txBody>
      </p:sp>
      <p:sp>
        <p:nvSpPr>
          <p:cNvPr id="6" name="TextBox 5">
            <a:extLst>
              <a:ext uri="{FF2B5EF4-FFF2-40B4-BE49-F238E27FC236}">
                <a16:creationId xmlns:a16="http://schemas.microsoft.com/office/drawing/2014/main" id="{FF535565-94F5-C1CE-96E2-F8440400DD3E}"/>
              </a:ext>
            </a:extLst>
          </p:cNvPr>
          <p:cNvSpPr txBox="1"/>
          <p:nvPr/>
        </p:nvSpPr>
        <p:spPr>
          <a:xfrm>
            <a:off x="5209804" y="2409207"/>
            <a:ext cx="3803568"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Leadership</a:t>
            </a:r>
            <a:r>
              <a:rPr lang="en-US" sz="3600" dirty="0">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 </a:t>
            </a:r>
          </a:p>
        </p:txBody>
      </p:sp>
    </p:spTree>
    <p:extLst>
      <p:ext uri="{BB962C8B-B14F-4D97-AF65-F5344CB8AC3E}">
        <p14:creationId xmlns:p14="http://schemas.microsoft.com/office/powerpoint/2010/main" val="11716657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7BB90F-514A-FED0-2694-061EC36B6D70}"/>
              </a:ext>
            </a:extLst>
          </p:cNvPr>
          <p:cNvSpPr txBox="1"/>
          <p:nvPr/>
        </p:nvSpPr>
        <p:spPr>
          <a:xfrm>
            <a:off x="-102636" y="237688"/>
            <a:ext cx="12294636"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48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Management is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 job description</a:t>
            </a:r>
          </a:p>
        </p:txBody>
      </p:sp>
    </p:spTree>
    <p:extLst>
      <p:ext uri="{BB962C8B-B14F-4D97-AF65-F5344CB8AC3E}">
        <p14:creationId xmlns:p14="http://schemas.microsoft.com/office/powerpoint/2010/main" val="18431799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C2DAB6-BC76-25B5-EFA2-71E2DCF0EBBF}"/>
              </a:ext>
            </a:extLst>
          </p:cNvPr>
          <p:cNvSpPr txBox="1"/>
          <p:nvPr/>
        </p:nvSpPr>
        <p:spPr>
          <a:xfrm>
            <a:off x="0" y="363523"/>
            <a:ext cx="12192000"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48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is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 life decision</a:t>
            </a:r>
          </a:p>
        </p:txBody>
      </p:sp>
    </p:spTree>
    <p:extLst>
      <p:ext uri="{BB962C8B-B14F-4D97-AF65-F5344CB8AC3E}">
        <p14:creationId xmlns:p14="http://schemas.microsoft.com/office/powerpoint/2010/main" val="380852665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FA8E63-A91F-2B6D-214D-A4A7ED3A61AE}"/>
              </a:ext>
            </a:extLst>
          </p:cNvPr>
          <p:cNvSpPr txBox="1"/>
          <p:nvPr/>
        </p:nvSpPr>
        <p:spPr>
          <a:xfrm>
            <a:off x="-102636" y="237688"/>
            <a:ext cx="12294636"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48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Management is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what you do</a:t>
            </a:r>
          </a:p>
        </p:txBody>
      </p:sp>
    </p:spTree>
    <p:extLst>
      <p:ext uri="{BB962C8B-B14F-4D97-AF65-F5344CB8AC3E}">
        <p14:creationId xmlns:p14="http://schemas.microsoft.com/office/powerpoint/2010/main" val="41688580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F631D2-ECE7-7D89-7439-D460261C36A7}"/>
              </a:ext>
            </a:extLst>
          </p:cNvPr>
          <p:cNvSpPr txBox="1"/>
          <p:nvPr/>
        </p:nvSpPr>
        <p:spPr>
          <a:xfrm>
            <a:off x="0" y="363523"/>
            <a:ext cx="12192000"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48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is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who you are</a:t>
            </a:r>
          </a:p>
        </p:txBody>
      </p:sp>
    </p:spTree>
    <p:extLst>
      <p:ext uri="{BB962C8B-B14F-4D97-AF65-F5344CB8AC3E}">
        <p14:creationId xmlns:p14="http://schemas.microsoft.com/office/powerpoint/2010/main" val="11906294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AFF0FB-B4E2-9900-0B00-B3C208F4F6A1}"/>
              </a:ext>
            </a:extLst>
          </p:cNvPr>
          <p:cNvSpPr txBox="1"/>
          <p:nvPr/>
        </p:nvSpPr>
        <p:spPr>
          <a:xfrm>
            <a:off x="0" y="329967"/>
            <a:ext cx="12192000"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Management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expects compliance</a:t>
            </a:r>
          </a:p>
        </p:txBody>
      </p:sp>
    </p:spTree>
    <p:extLst>
      <p:ext uri="{BB962C8B-B14F-4D97-AF65-F5344CB8AC3E}">
        <p14:creationId xmlns:p14="http://schemas.microsoft.com/office/powerpoint/2010/main" val="23300877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3395CE-2118-E838-5A7C-117A406188E6}"/>
              </a:ext>
            </a:extLst>
          </p:cNvPr>
          <p:cNvSpPr txBox="1"/>
          <p:nvPr/>
        </p:nvSpPr>
        <p:spPr>
          <a:xfrm>
            <a:off x="0" y="279633"/>
            <a:ext cx="12120465"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a:t>
            </a:r>
            <a:b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b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seeks commitment</a:t>
            </a:r>
          </a:p>
        </p:txBody>
      </p:sp>
    </p:spTree>
    <p:extLst>
      <p:ext uri="{BB962C8B-B14F-4D97-AF65-F5344CB8AC3E}">
        <p14:creationId xmlns:p14="http://schemas.microsoft.com/office/powerpoint/2010/main" val="37700400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B0CDFC-EEDD-4816-364C-B0F4D9F171EF}"/>
              </a:ext>
            </a:extLst>
          </p:cNvPr>
          <p:cNvSpPr txBox="1"/>
          <p:nvPr/>
        </p:nvSpPr>
        <p:spPr>
          <a:xfrm>
            <a:off x="0" y="329967"/>
            <a:ext cx="12192000"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Management is transactional</a:t>
            </a:r>
          </a:p>
        </p:txBody>
      </p:sp>
    </p:spTree>
    <p:extLst>
      <p:ext uri="{BB962C8B-B14F-4D97-AF65-F5344CB8AC3E}">
        <p14:creationId xmlns:p14="http://schemas.microsoft.com/office/powerpoint/2010/main" val="17027021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5B70B6-8A4B-0964-37DF-7AEC6FA1EFFF}"/>
              </a:ext>
            </a:extLst>
          </p:cNvPr>
          <p:cNvSpPr txBox="1"/>
          <p:nvPr/>
        </p:nvSpPr>
        <p:spPr>
          <a:xfrm>
            <a:off x="0" y="279633"/>
            <a:ext cx="12191999"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is transformational</a:t>
            </a:r>
          </a:p>
        </p:txBody>
      </p:sp>
    </p:spTree>
    <p:extLst>
      <p:ext uri="{BB962C8B-B14F-4D97-AF65-F5344CB8AC3E}">
        <p14:creationId xmlns:p14="http://schemas.microsoft.com/office/powerpoint/2010/main" val="1467786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A person sleeping on a boat in the sea&#10;&#10;Description automatically generated">
            <a:extLst>
              <a:ext uri="{FF2B5EF4-FFF2-40B4-BE49-F238E27FC236}">
                <a16:creationId xmlns:a16="http://schemas.microsoft.com/office/drawing/2014/main" id="{E18E0AEF-50A5-D30A-A30B-E8C69A335A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339483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D79A1D-DFF2-F314-674E-B0F44E244BF4}"/>
              </a:ext>
            </a:extLst>
          </p:cNvPr>
          <p:cNvSpPr txBox="1"/>
          <p:nvPr/>
        </p:nvSpPr>
        <p:spPr>
          <a:xfrm>
            <a:off x="839755" y="438539"/>
            <a:ext cx="10559173"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Managers start programs</a:t>
            </a:r>
          </a:p>
        </p:txBody>
      </p:sp>
    </p:spTree>
    <p:extLst>
      <p:ext uri="{BB962C8B-B14F-4D97-AF65-F5344CB8AC3E}">
        <p14:creationId xmlns:p14="http://schemas.microsoft.com/office/powerpoint/2010/main" val="5063148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6C71FE-ACD9-F2D8-2F52-A0FB3C26CD3F}"/>
              </a:ext>
            </a:extLst>
          </p:cNvPr>
          <p:cNvSpPr txBox="1"/>
          <p:nvPr/>
        </p:nvSpPr>
        <p:spPr>
          <a:xfrm>
            <a:off x="839755" y="438539"/>
            <a:ext cx="10559173"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 launch movements</a:t>
            </a:r>
          </a:p>
        </p:txBody>
      </p:sp>
    </p:spTree>
    <p:extLst>
      <p:ext uri="{BB962C8B-B14F-4D97-AF65-F5344CB8AC3E}">
        <p14:creationId xmlns:p14="http://schemas.microsoft.com/office/powerpoint/2010/main" val="27216585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116568-68F0-3CF4-E08B-E9B824C10A67}"/>
              </a:ext>
            </a:extLst>
          </p:cNvPr>
          <p:cNvSpPr txBox="1"/>
          <p:nvPr/>
        </p:nvSpPr>
        <p:spPr>
          <a:xfrm>
            <a:off x="0" y="329967"/>
            <a:ext cx="12192000" cy="39122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Management will </a:t>
            </a:r>
          </a:p>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get you to good</a:t>
            </a:r>
          </a:p>
        </p:txBody>
      </p:sp>
    </p:spTree>
    <p:extLst>
      <p:ext uri="{BB962C8B-B14F-4D97-AF65-F5344CB8AC3E}">
        <p14:creationId xmlns:p14="http://schemas.microsoft.com/office/powerpoint/2010/main" val="32081291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CB5DB2-E02D-6E2A-6F4A-E7C719EBB91E}"/>
              </a:ext>
            </a:extLst>
          </p:cNvPr>
          <p:cNvSpPr txBox="1"/>
          <p:nvPr/>
        </p:nvSpPr>
        <p:spPr>
          <a:xfrm>
            <a:off x="0" y="279633"/>
            <a:ext cx="12191999"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will  </a:t>
            </a:r>
          </a:p>
          <a:p>
            <a:pPr marL="0" marR="0" lvl="0" indent="0" algn="ctr" defTabSz="914400" rtl="0" eaLnBrk="1" fontAlgn="auto" latinLnBrk="0" hangingPunct="1">
              <a:lnSpc>
                <a:spcPct val="150000"/>
              </a:lnSpc>
              <a:spcBef>
                <a:spcPts val="0"/>
              </a:spcBef>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take you to great</a:t>
            </a:r>
          </a:p>
        </p:txBody>
      </p:sp>
    </p:spTree>
    <p:extLst>
      <p:ext uri="{BB962C8B-B14F-4D97-AF65-F5344CB8AC3E}">
        <p14:creationId xmlns:p14="http://schemas.microsoft.com/office/powerpoint/2010/main" val="172943502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8E6539F8-905F-DE29-00C2-A4B438E224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1B5101-BF88-4035-9FED-8A6903185885}"/>
              </a:ext>
            </a:extLst>
          </p:cNvPr>
          <p:cNvSpPr txBox="1"/>
          <p:nvPr/>
        </p:nvSpPr>
        <p:spPr>
          <a:xfrm>
            <a:off x="0" y="279633"/>
            <a:ext cx="12191999" cy="53741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Leadership is knowing when the answer is not an answer but a hug</a:t>
            </a:r>
          </a:p>
        </p:txBody>
      </p:sp>
    </p:spTree>
    <p:extLst>
      <p:ext uri="{BB962C8B-B14F-4D97-AF65-F5344CB8AC3E}">
        <p14:creationId xmlns:p14="http://schemas.microsoft.com/office/powerpoint/2010/main" val="29583719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63B3F630-C0C6-F079-E1CB-3A2A5B2A0D6E}"/>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18CD2652-637E-856F-5754-AF1002BE7768}"/>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1E6693FB-724C-AB1B-7DED-A52D26D32FDD}"/>
              </a:ext>
            </a:extLst>
          </p:cNvPr>
          <p:cNvSpPr txBox="1"/>
          <p:nvPr/>
        </p:nvSpPr>
        <p:spPr>
          <a:xfrm>
            <a:off x="430016" y="919570"/>
            <a:ext cx="2998984"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10</a:t>
            </a:r>
          </a:p>
        </p:txBody>
      </p:sp>
      <p:sp>
        <p:nvSpPr>
          <p:cNvPr id="4" name="TextBox 3">
            <a:extLst>
              <a:ext uri="{FF2B5EF4-FFF2-40B4-BE49-F238E27FC236}">
                <a16:creationId xmlns:a16="http://schemas.microsoft.com/office/drawing/2014/main" id="{B932B1E2-C080-9020-1A1A-6EF634641084}"/>
              </a:ext>
            </a:extLst>
          </p:cNvPr>
          <p:cNvSpPr txBox="1"/>
          <p:nvPr/>
        </p:nvSpPr>
        <p:spPr>
          <a:xfrm>
            <a:off x="103329" y="2359364"/>
            <a:ext cx="11985341" cy="375154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Create a vision so compelling it becomes a Memory of the Future</a:t>
            </a:r>
          </a:p>
        </p:txBody>
      </p:sp>
      <p:pic>
        <p:nvPicPr>
          <p:cNvPr id="9" name="Graphic 8" descr="Chess pieces with solid fill">
            <a:extLst>
              <a:ext uri="{FF2B5EF4-FFF2-40B4-BE49-F238E27FC236}">
                <a16:creationId xmlns:a16="http://schemas.microsoft.com/office/drawing/2014/main" id="{208835BE-7CB6-B32E-86BC-851005C7AF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20311921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926DFE-B118-E1D4-603B-A8982A8415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98710" y="1261798"/>
            <a:ext cx="3298040" cy="5771570"/>
          </a:xfrm>
          <a:prstGeom prst="rect">
            <a:avLst/>
          </a:prstGeom>
          <a:effectLst>
            <a:softEdge rad="635000"/>
          </a:effectLst>
        </p:spPr>
      </p:pic>
      <p:sp>
        <p:nvSpPr>
          <p:cNvPr id="3" name="TextBox 2">
            <a:extLst>
              <a:ext uri="{FF2B5EF4-FFF2-40B4-BE49-F238E27FC236}">
                <a16:creationId xmlns:a16="http://schemas.microsoft.com/office/drawing/2014/main" id="{F32E9555-2574-27DA-EBE7-2AEC8C4FC883}"/>
              </a:ext>
            </a:extLst>
          </p:cNvPr>
          <p:cNvSpPr txBox="1"/>
          <p:nvPr/>
        </p:nvSpPr>
        <p:spPr>
          <a:xfrm>
            <a:off x="388833" y="233094"/>
            <a:ext cx="8583717" cy="36576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300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Shared vision transforms a stone mason into a builder of cathedrals.</a:t>
            </a:r>
            <a:endPar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2857225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9580F8-A3D9-AA7B-37C5-120BA561CA1C}"/>
              </a:ext>
            </a:extLst>
          </p:cNvPr>
          <p:cNvSpPr txBox="1"/>
          <p:nvPr/>
        </p:nvSpPr>
        <p:spPr>
          <a:xfrm>
            <a:off x="0" y="136524"/>
            <a:ext cx="12191999" cy="5438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 Memory of the Future is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difference between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wishful thinking and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positive thinking.</a:t>
            </a:r>
          </a:p>
        </p:txBody>
      </p:sp>
    </p:spTree>
    <p:extLst>
      <p:ext uri="{BB962C8B-B14F-4D97-AF65-F5344CB8AC3E}">
        <p14:creationId xmlns:p14="http://schemas.microsoft.com/office/powerpoint/2010/main" val="18666869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98E120-F16C-F666-12DC-79C26EC93521}"/>
              </a:ext>
            </a:extLst>
          </p:cNvPr>
          <p:cNvSpPr txBox="1"/>
          <p:nvPr/>
        </p:nvSpPr>
        <p:spPr>
          <a:xfrm>
            <a:off x="0" y="136524"/>
            <a:ext cx="12191999" cy="5438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Wishful thinking is hoping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for something and waiting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for someone else to </a:t>
            </a:r>
          </a:p>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make it happen.</a:t>
            </a:r>
          </a:p>
        </p:txBody>
      </p:sp>
    </p:spTree>
    <p:extLst>
      <p:ext uri="{BB962C8B-B14F-4D97-AF65-F5344CB8AC3E}">
        <p14:creationId xmlns:p14="http://schemas.microsoft.com/office/powerpoint/2010/main" val="36277192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F53DFD-2451-C1B8-FB22-9B9D4658F205}"/>
              </a:ext>
            </a:extLst>
          </p:cNvPr>
          <p:cNvSpPr txBox="1"/>
          <p:nvPr/>
        </p:nvSpPr>
        <p:spPr>
          <a:xfrm>
            <a:off x="0" y="533400"/>
            <a:ext cx="12191999"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Positive thinking is expecting something and working to make it happen.</a:t>
            </a:r>
          </a:p>
        </p:txBody>
      </p:sp>
    </p:spTree>
    <p:extLst>
      <p:ext uri="{BB962C8B-B14F-4D97-AF65-F5344CB8AC3E}">
        <p14:creationId xmlns:p14="http://schemas.microsoft.com/office/powerpoint/2010/main" val="7626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38C0CC18-100B-98EF-B78D-A13E9A88ED2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3527556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fortune cookie">
            <a:extLst>
              <a:ext uri="{FF2B5EF4-FFF2-40B4-BE49-F238E27FC236}">
                <a16:creationId xmlns:a16="http://schemas.microsoft.com/office/drawing/2014/main" id="{17F14BFB-CFFB-494B-9871-EB9FD9865E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4C6E35-01E0-91B0-599F-8B630EF309BA}"/>
              </a:ext>
            </a:extLst>
          </p:cNvPr>
          <p:cNvSpPr txBox="1"/>
          <p:nvPr/>
        </p:nvSpPr>
        <p:spPr>
          <a:xfrm>
            <a:off x="614711" y="603380"/>
            <a:ext cx="31921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Self-fulfilling prophecy </a:t>
            </a:r>
          </a:p>
        </p:txBody>
      </p:sp>
      <p:sp>
        <p:nvSpPr>
          <p:cNvPr id="3" name="TextBox 2">
            <a:extLst>
              <a:ext uri="{FF2B5EF4-FFF2-40B4-BE49-F238E27FC236}">
                <a16:creationId xmlns:a16="http://schemas.microsoft.com/office/drawing/2014/main" id="{B0384F4F-4ED0-FD65-964F-D570DA578BBD}"/>
              </a:ext>
            </a:extLst>
          </p:cNvPr>
          <p:cNvSpPr txBox="1"/>
          <p:nvPr/>
        </p:nvSpPr>
        <p:spPr>
          <a:xfrm>
            <a:off x="9420808" y="5256245"/>
            <a:ext cx="27711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Placebo Effect</a:t>
            </a:r>
          </a:p>
        </p:txBody>
      </p:sp>
      <p:sp>
        <p:nvSpPr>
          <p:cNvPr id="4" name="TextBox 3">
            <a:extLst>
              <a:ext uri="{FF2B5EF4-FFF2-40B4-BE49-F238E27FC236}">
                <a16:creationId xmlns:a16="http://schemas.microsoft.com/office/drawing/2014/main" id="{F2100B17-BF94-D922-F60B-F04883A7FCFA}"/>
              </a:ext>
            </a:extLst>
          </p:cNvPr>
          <p:cNvSpPr txBox="1"/>
          <p:nvPr/>
        </p:nvSpPr>
        <p:spPr>
          <a:xfrm>
            <a:off x="267478" y="5072743"/>
            <a:ext cx="27711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Pygmalion Effect</a:t>
            </a:r>
          </a:p>
        </p:txBody>
      </p:sp>
      <p:sp>
        <p:nvSpPr>
          <p:cNvPr id="5" name="TextBox 4">
            <a:extLst>
              <a:ext uri="{FF2B5EF4-FFF2-40B4-BE49-F238E27FC236}">
                <a16:creationId xmlns:a16="http://schemas.microsoft.com/office/drawing/2014/main" id="{6FAB6ED9-F587-F3D2-2D34-AAE49CAD5B46}"/>
              </a:ext>
            </a:extLst>
          </p:cNvPr>
          <p:cNvSpPr txBox="1"/>
          <p:nvPr/>
        </p:nvSpPr>
        <p:spPr>
          <a:xfrm>
            <a:off x="8385112" y="603380"/>
            <a:ext cx="27711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Hawthorne Effect</a:t>
            </a:r>
          </a:p>
        </p:txBody>
      </p:sp>
    </p:spTree>
    <p:extLst>
      <p:ext uri="{BB962C8B-B14F-4D97-AF65-F5344CB8AC3E}">
        <p14:creationId xmlns:p14="http://schemas.microsoft.com/office/powerpoint/2010/main" val="20446457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95" y="-1031846"/>
            <a:ext cx="12251095" cy="9188321"/>
          </a:xfrm>
          <a:prstGeom prst="rect">
            <a:avLst/>
          </a:prstGeom>
          <a:ln>
            <a:noFill/>
          </a:ln>
          <a:effectLst/>
        </p:spPr>
      </p:pic>
    </p:spTree>
    <p:extLst>
      <p:ext uri="{BB962C8B-B14F-4D97-AF65-F5344CB8AC3E}">
        <p14:creationId xmlns:p14="http://schemas.microsoft.com/office/powerpoint/2010/main" val="24064909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rsche Cars North America celebrates its 40th anniversary ...">
            <a:extLst>
              <a:ext uri="{FF2B5EF4-FFF2-40B4-BE49-F238E27FC236}">
                <a16:creationId xmlns:a16="http://schemas.microsoft.com/office/drawing/2014/main" id="{811D3E56-1677-05DD-D56A-A1BF266CD9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75" y="0"/>
            <a:ext cx="12185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2777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3F19F-21DA-4D8E-BC7E-7EFCC275A973}" type="slidenum">
              <a:rPr kumimoji="0" lang="en-US" sz="1800" b="0" i="0" u="none" strike="noStrike" kern="0" cap="none" spc="0" normalizeH="0" baseline="0" noProof="0">
                <a:ln>
                  <a:noFill/>
                </a:ln>
                <a:solidFill>
                  <a:prstClr val="white">
                    <a:shade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800" b="0" i="0" u="none" strike="noStrike" kern="0" cap="none" spc="0" normalizeH="0" baseline="0" noProof="0" dirty="0">
              <a:ln>
                <a:noFill/>
              </a:ln>
              <a:solidFill>
                <a:prstClr val="white">
                  <a:shade val="50000"/>
                </a:prstClr>
              </a:solidFill>
              <a:effectLst/>
              <a:uLnTx/>
              <a:uFillTx/>
              <a:latin typeface="Calibri"/>
              <a:ea typeface="+mn-ea"/>
              <a:cs typeface="+mn-cs"/>
            </a:endParaRPr>
          </a:p>
        </p:txBody>
      </p:sp>
      <p:pic>
        <p:nvPicPr>
          <p:cNvPr id="2050" name="Picture 2" descr="C:\Users\joetye\Pictures\Porsche 911 GT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84785" y="0"/>
            <a:ext cx="5622433" cy="6858000"/>
          </a:xfrm>
          <a:prstGeom prst="rect">
            <a:avLst/>
          </a:prstGeom>
          <a:noFill/>
          <a:effectLst/>
        </p:spPr>
      </p:pic>
      <p:sp>
        <p:nvSpPr>
          <p:cNvPr id="3" name="TextBox 2"/>
          <p:cNvSpPr txBox="1"/>
          <p:nvPr/>
        </p:nvSpPr>
        <p:spPr>
          <a:xfrm>
            <a:off x="1524000" y="-76200"/>
            <a:ext cx="1981200" cy="7017306"/>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TextBox 4"/>
          <p:cNvSpPr txBox="1"/>
          <p:nvPr/>
        </p:nvSpPr>
        <p:spPr>
          <a:xfrm>
            <a:off x="8686801" y="-76200"/>
            <a:ext cx="1981200" cy="7017306"/>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7127574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DDC51C6D-9B7F-01B3-5B33-AB604C7736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860338-CB80-7AC4-1308-B284DE6BAB72}"/>
              </a:ext>
            </a:extLst>
          </p:cNvPr>
          <p:cNvSpPr txBox="1"/>
          <p:nvPr/>
        </p:nvSpPr>
        <p:spPr>
          <a:xfrm>
            <a:off x="0" y="685461"/>
            <a:ext cx="12191999" cy="140282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6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One more thing...</a:t>
            </a:r>
            <a:endPar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7053458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35FEEC13-23D7-E729-545A-9A1F3E9854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F22C5F-5F62-A6A6-BA3B-80FF5D5B38F0}"/>
              </a:ext>
            </a:extLst>
          </p:cNvPr>
          <p:cNvSpPr txBox="1"/>
          <p:nvPr/>
        </p:nvSpPr>
        <p:spPr>
          <a:xfrm>
            <a:off x="0" y="685461"/>
            <a:ext cx="12192000" cy="326147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Define your future by your hopes </a:t>
            </a:r>
          </a:p>
          <a:p>
            <a:pPr marL="0" marR="0" lvl="0" indent="0" algn="ctr" defTabSz="914400" rtl="0" eaLnBrk="1" fontAlgn="auto" latinLnBrk="0" hangingPunct="1">
              <a:lnSpc>
                <a:spcPct val="150000"/>
              </a:lnSpc>
              <a:spcBef>
                <a:spcPts val="0"/>
              </a:spcBef>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and not by your fears, by your </a:t>
            </a:r>
          </a:p>
          <a:p>
            <a:pPr marL="0" marR="0" lvl="0" indent="0" algn="ctr" defTabSz="914400" rtl="0" eaLnBrk="1" fontAlgn="auto" latinLnBrk="0" hangingPunct="1">
              <a:lnSpc>
                <a:spcPct val="150000"/>
              </a:lnSpc>
              <a:spcBef>
                <a:spcPts val="0"/>
              </a:spcBef>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dreams and not by your memories</a:t>
            </a:r>
            <a:r>
              <a:rPr lang="en-US" sz="48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a:t>
            </a:r>
            <a:endPar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120183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se wearing a helmet on a toy car&#10;&#10;AI-generated content may be incorrect.">
            <a:extLst>
              <a:ext uri="{FF2B5EF4-FFF2-40B4-BE49-F238E27FC236}">
                <a16:creationId xmlns:a16="http://schemas.microsoft.com/office/drawing/2014/main" id="{4CF785D0-AE59-CDA0-7AA1-D83086E9BA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5000"/>
            <a:ext cx="12205854" cy="8137236"/>
          </a:xfrm>
          <a:prstGeom prst="rect">
            <a:avLst/>
          </a:prstGeom>
        </p:spPr>
      </p:pic>
    </p:spTree>
    <p:extLst>
      <p:ext uri="{BB962C8B-B14F-4D97-AF65-F5344CB8AC3E}">
        <p14:creationId xmlns:p14="http://schemas.microsoft.com/office/powerpoint/2010/main" val="306577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42BE214-1791-9AD2-2768-3AE8E706330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23339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437EB0-E4BB-8AA3-6F2B-D44BCEE6429E}"/>
              </a:ext>
            </a:extLst>
          </p:cNvPr>
          <p:cNvSpPr txBox="1"/>
          <p:nvPr/>
        </p:nvSpPr>
        <p:spPr>
          <a:xfrm>
            <a:off x="1698975" y="622531"/>
            <a:ext cx="879405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Why this matters</a:t>
            </a:r>
          </a:p>
        </p:txBody>
      </p:sp>
    </p:spTree>
    <p:extLst>
      <p:ext uri="{BB962C8B-B14F-4D97-AF65-F5344CB8AC3E}">
        <p14:creationId xmlns:p14="http://schemas.microsoft.com/office/powerpoint/2010/main" val="185212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F7AD1FC-67D0-F08E-E081-60B840AF59DF}"/>
              </a:ext>
            </a:extLst>
          </p:cNvPr>
          <p:cNvPicPr>
            <a:picLocks noChangeAspect="1"/>
          </p:cNvPicPr>
          <p:nvPr/>
        </p:nvPicPr>
        <p:blipFill>
          <a:blip r:embed="rId2"/>
          <a:stretch>
            <a:fillRect/>
          </a:stretch>
        </p:blipFill>
        <p:spPr>
          <a:xfrm>
            <a:off x="700087" y="489828"/>
            <a:ext cx="3476625" cy="5353050"/>
          </a:xfrm>
          <a:prstGeom prst="rect">
            <a:avLst/>
          </a:prstGeom>
          <a:ln>
            <a:solidFill>
              <a:srgbClr val="FFFF00"/>
            </a:solidFill>
          </a:ln>
        </p:spPr>
      </p:pic>
      <p:sp>
        <p:nvSpPr>
          <p:cNvPr id="3" name="TextBox 2">
            <a:extLst>
              <a:ext uri="{FF2B5EF4-FFF2-40B4-BE49-F238E27FC236}">
                <a16:creationId xmlns:a16="http://schemas.microsoft.com/office/drawing/2014/main" id="{652E28FC-3C47-470C-FC5B-8872F72B668D}"/>
              </a:ext>
            </a:extLst>
          </p:cNvPr>
          <p:cNvSpPr txBox="1"/>
          <p:nvPr/>
        </p:nvSpPr>
        <p:spPr>
          <a:xfrm>
            <a:off x="5010538" y="661768"/>
            <a:ext cx="6783355" cy="36565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Workers who strongly believe their organization cares about their wellbeing are &gt;&gt;&gt;</a:t>
            </a:r>
          </a:p>
        </p:txBody>
      </p:sp>
    </p:spTree>
    <p:extLst>
      <p:ext uri="{BB962C8B-B14F-4D97-AF65-F5344CB8AC3E}">
        <p14:creationId xmlns:p14="http://schemas.microsoft.com/office/powerpoint/2010/main" val="1322685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E89850-A1C7-48CA-B4D4-FA269ECFAF56}"/>
              </a:ext>
            </a:extLst>
          </p:cNvPr>
          <p:cNvSpPr txBox="1"/>
          <p:nvPr/>
        </p:nvSpPr>
        <p:spPr>
          <a:xfrm>
            <a:off x="298580" y="447869"/>
            <a:ext cx="534644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69%</a:t>
            </a:r>
          </a:p>
        </p:txBody>
      </p:sp>
      <p:sp>
        <p:nvSpPr>
          <p:cNvPr id="3" name="TextBox 2">
            <a:extLst>
              <a:ext uri="{FF2B5EF4-FFF2-40B4-BE49-F238E27FC236}">
                <a16:creationId xmlns:a16="http://schemas.microsoft.com/office/drawing/2014/main" id="{2AC61C89-9777-25A1-430A-40242EF7B37C}"/>
              </a:ext>
            </a:extLst>
          </p:cNvPr>
          <p:cNvSpPr txBox="1"/>
          <p:nvPr/>
        </p:nvSpPr>
        <p:spPr>
          <a:xfrm>
            <a:off x="5377543" y="2558661"/>
            <a:ext cx="5346440" cy="308629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Less likely to actively search for a new job </a:t>
            </a:r>
          </a:p>
        </p:txBody>
      </p:sp>
    </p:spTree>
    <p:extLst>
      <p:ext uri="{BB962C8B-B14F-4D97-AF65-F5344CB8AC3E}">
        <p14:creationId xmlns:p14="http://schemas.microsoft.com/office/powerpoint/2010/main" val="373832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9036"/>
            <a:ext cx="12273094" cy="8176072"/>
          </a:xfrm>
          <a:prstGeom prst="rect">
            <a:avLst/>
          </a:prstGeom>
          <a:effectLst/>
        </p:spPr>
      </p:pic>
    </p:spTree>
    <p:extLst>
      <p:ext uri="{BB962C8B-B14F-4D97-AF65-F5344CB8AC3E}">
        <p14:creationId xmlns:p14="http://schemas.microsoft.com/office/powerpoint/2010/main" val="2552025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D0631F-BC37-5E00-C319-87C7A792F5CB}"/>
              </a:ext>
            </a:extLst>
          </p:cNvPr>
          <p:cNvSpPr txBox="1"/>
          <p:nvPr/>
        </p:nvSpPr>
        <p:spPr>
          <a:xfrm>
            <a:off x="298580" y="447869"/>
            <a:ext cx="382661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5X</a:t>
            </a:r>
          </a:p>
        </p:txBody>
      </p:sp>
      <p:sp>
        <p:nvSpPr>
          <p:cNvPr id="4" name="TextBox 3">
            <a:extLst>
              <a:ext uri="{FF2B5EF4-FFF2-40B4-BE49-F238E27FC236}">
                <a16:creationId xmlns:a16="http://schemas.microsoft.com/office/drawing/2014/main" id="{D9C2CE15-586B-3E07-72EF-0CBED3A8E13D}"/>
              </a:ext>
            </a:extLst>
          </p:cNvPr>
          <p:cNvSpPr txBox="1"/>
          <p:nvPr/>
        </p:nvSpPr>
        <p:spPr>
          <a:xfrm>
            <a:off x="4509795" y="1896187"/>
            <a:ext cx="6724261" cy="4125040"/>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More likely to strongly advocate for their company as a place to work</a:t>
            </a:r>
          </a:p>
        </p:txBody>
      </p:sp>
    </p:spTree>
    <p:extLst>
      <p:ext uri="{BB962C8B-B14F-4D97-AF65-F5344CB8AC3E}">
        <p14:creationId xmlns:p14="http://schemas.microsoft.com/office/powerpoint/2010/main" val="4277600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90A8EC-A0AD-1D7C-5D10-E8B7DC5B3CF7}"/>
              </a:ext>
            </a:extLst>
          </p:cNvPr>
          <p:cNvSpPr txBox="1"/>
          <p:nvPr/>
        </p:nvSpPr>
        <p:spPr>
          <a:xfrm>
            <a:off x="298580" y="447869"/>
            <a:ext cx="534644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71%</a:t>
            </a:r>
          </a:p>
        </p:txBody>
      </p:sp>
      <p:sp>
        <p:nvSpPr>
          <p:cNvPr id="3" name="TextBox 2">
            <a:extLst>
              <a:ext uri="{FF2B5EF4-FFF2-40B4-BE49-F238E27FC236}">
                <a16:creationId xmlns:a16="http://schemas.microsoft.com/office/drawing/2014/main" id="{72FB427B-A741-E119-51F5-0840586E3653}"/>
              </a:ext>
            </a:extLst>
          </p:cNvPr>
          <p:cNvSpPr txBox="1"/>
          <p:nvPr/>
        </p:nvSpPr>
        <p:spPr>
          <a:xfrm>
            <a:off x="4901680" y="2558661"/>
            <a:ext cx="6724261" cy="308629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Less likely to report experiencing a lot of burnout</a:t>
            </a:r>
          </a:p>
        </p:txBody>
      </p:sp>
    </p:spTree>
    <p:extLst>
      <p:ext uri="{BB962C8B-B14F-4D97-AF65-F5344CB8AC3E}">
        <p14:creationId xmlns:p14="http://schemas.microsoft.com/office/powerpoint/2010/main" val="1289322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61E256AD-74C4-8054-9EDE-730FDF988C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174AC3-5453-01D0-89D2-FB58714770CC}"/>
              </a:ext>
            </a:extLst>
          </p:cNvPr>
          <p:cNvSpPr txBox="1"/>
          <p:nvPr/>
        </p:nvSpPr>
        <p:spPr>
          <a:xfrm>
            <a:off x="0" y="877330"/>
            <a:ext cx="12192000" cy="29517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BUT...</a:t>
            </a:r>
          </a:p>
        </p:txBody>
      </p:sp>
    </p:spTree>
    <p:extLst>
      <p:ext uri="{BB962C8B-B14F-4D97-AF65-F5344CB8AC3E}">
        <p14:creationId xmlns:p14="http://schemas.microsoft.com/office/powerpoint/2010/main" val="2865166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B9C7E9-5FEE-EB94-C90A-F81D86A31C51}"/>
              </a:ext>
            </a:extLst>
          </p:cNvPr>
          <p:cNvSpPr txBox="1"/>
          <p:nvPr/>
        </p:nvSpPr>
        <p:spPr>
          <a:xfrm>
            <a:off x="943026" y="445323"/>
            <a:ext cx="9790783" cy="529574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240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“The percentage of employees who strongly agree their organization cares about their overall wellbeing tied a record low of 21% in early 2024.”</a:t>
            </a:r>
          </a:p>
          <a:p>
            <a:pPr marL="1371600" marR="0" lvl="3" indent="0" algn="ctr" defTabSz="914400" rtl="0" eaLnBrk="1" fontAlgn="auto" latinLnBrk="0" hangingPunct="1">
              <a:lnSpc>
                <a:spcPct val="150000"/>
              </a:lnSpc>
              <a:spcBef>
                <a:spcPts val="0"/>
              </a:spcBef>
              <a:spcAft>
                <a:spcPts val="240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Gallup: </a:t>
            </a:r>
            <a:r>
              <a:rPr kumimoji="0" lang="en-US" sz="28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Despite Employer Prioritization, Employee Wellbeing Falters</a:t>
            </a: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 November 2024</a:t>
            </a:r>
          </a:p>
        </p:txBody>
      </p:sp>
    </p:spTree>
    <p:extLst>
      <p:ext uri="{BB962C8B-B14F-4D97-AF65-F5344CB8AC3E}">
        <p14:creationId xmlns:p14="http://schemas.microsoft.com/office/powerpoint/2010/main" val="103032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en Rose Medical Center">
            <a:extLst>
              <a:ext uri="{FF2B5EF4-FFF2-40B4-BE49-F238E27FC236}">
                <a16:creationId xmlns:a16="http://schemas.microsoft.com/office/drawing/2014/main" id="{97F357CB-28E1-2DA0-E0A1-DC0C5F6EF4C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616412"/>
            <a:ext cx="12192000" cy="1090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649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430CA47E-F949-53B1-1BD7-7E741028D6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610A22-424B-04A5-0722-576BBAB97AC5}"/>
              </a:ext>
            </a:extLst>
          </p:cNvPr>
          <p:cNvSpPr txBox="1"/>
          <p:nvPr/>
        </p:nvSpPr>
        <p:spPr>
          <a:xfrm>
            <a:off x="1230044" y="264267"/>
            <a:ext cx="9731912"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What is going to influence my willingness to recommend?</a:t>
            </a:r>
          </a:p>
        </p:txBody>
      </p:sp>
    </p:spTree>
    <p:extLst>
      <p:ext uri="{BB962C8B-B14F-4D97-AF65-F5344CB8AC3E}">
        <p14:creationId xmlns:p14="http://schemas.microsoft.com/office/powerpoint/2010/main" val="4193307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DB96B0-BFAE-9B20-36BC-FA885F3BDF24}"/>
              </a:ext>
            </a:extLst>
          </p:cNvPr>
          <p:cNvSpPr txBox="1"/>
          <p:nvPr/>
        </p:nvSpPr>
        <p:spPr>
          <a:xfrm>
            <a:off x="1230044" y="264267"/>
            <a:ext cx="9731912" cy="54387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Think of the investment that goes into the design and construction of a new hospital...</a:t>
            </a:r>
          </a:p>
        </p:txBody>
      </p:sp>
    </p:spTree>
    <p:extLst>
      <p:ext uri="{BB962C8B-B14F-4D97-AF65-F5344CB8AC3E}">
        <p14:creationId xmlns:p14="http://schemas.microsoft.com/office/powerpoint/2010/main" val="3785157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spital of the future | Hospital architecture, Healthcare architecture,  Hospital design">
            <a:extLst>
              <a:ext uri="{FF2B5EF4-FFF2-40B4-BE49-F238E27FC236}">
                <a16:creationId xmlns:a16="http://schemas.microsoft.com/office/drawing/2014/main" id="{648A1E8F-1E78-4B62-AB2B-2AD85BBC57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49632"/>
            <a:ext cx="12192000" cy="910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958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ethinking the E.R.: Hospital Emergency Department Plans | Emergency  department, Emergency nursing, Hospital design">
            <a:extLst>
              <a:ext uri="{FF2B5EF4-FFF2-40B4-BE49-F238E27FC236}">
                <a16:creationId xmlns:a16="http://schemas.microsoft.com/office/drawing/2014/main" id="{7C3CA348-E51C-4ED0-AB68-06CFF9F44FE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2012" y="-23802"/>
            <a:ext cx="9227976" cy="690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420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gallery">
            <a:extLst>
              <a:ext uri="{FF2B5EF4-FFF2-40B4-BE49-F238E27FC236}">
                <a16:creationId xmlns:a16="http://schemas.microsoft.com/office/drawing/2014/main" id="{579F9C40-FEA9-4013-9DF5-E88DE8D87DD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1" y="10"/>
            <a:ext cx="12191980" cy="6857991"/>
          </a:xfrm>
          <a:prstGeom prst="rect">
            <a:avLst/>
          </a:prstGeom>
          <a:solidFill>
            <a:srgbClr val="FFFFFF"/>
          </a:solidFill>
        </p:spPr>
      </p:pic>
    </p:spTree>
    <p:extLst>
      <p:ext uri="{BB962C8B-B14F-4D97-AF65-F5344CB8AC3E}">
        <p14:creationId xmlns:p14="http://schemas.microsoft.com/office/powerpoint/2010/main" val="43755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6412"/>
            <a:ext cx="12323428" cy="8181528"/>
          </a:xfrm>
          <a:prstGeom prst="rect">
            <a:avLst/>
          </a:prstGeom>
          <a:effectLst/>
        </p:spPr>
      </p:pic>
    </p:spTree>
    <p:extLst>
      <p:ext uri="{BB962C8B-B14F-4D97-AF65-F5344CB8AC3E}">
        <p14:creationId xmlns:p14="http://schemas.microsoft.com/office/powerpoint/2010/main" val="4077111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rdboard Builds New Hospitals Better - North Carolina Health News">
            <a:extLst>
              <a:ext uri="{FF2B5EF4-FFF2-40B4-BE49-F238E27FC236}">
                <a16:creationId xmlns:a16="http://schemas.microsoft.com/office/drawing/2014/main" id="{A103DDE0-5B16-4372-B221-B71546B4E1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4064"/>
            <a:ext cx="12192000" cy="8132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7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ospitals and Health Centers: 50 Floor Plan Examples | ArchDaily">
            <a:extLst>
              <a:ext uri="{FF2B5EF4-FFF2-40B4-BE49-F238E27FC236}">
                <a16:creationId xmlns:a16="http://schemas.microsoft.com/office/drawing/2014/main" id="{8A08B112-96CF-4CCB-88BE-6E5352CFC01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7625" y="1"/>
            <a:ext cx="9759820" cy="689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73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oject News for Healthcare Facilities">
            <a:extLst>
              <a:ext uri="{FF2B5EF4-FFF2-40B4-BE49-F238E27FC236}">
                <a16:creationId xmlns:a16="http://schemas.microsoft.com/office/drawing/2014/main" id="{1E1EF429-999B-4D9B-BC78-8D5A1F9081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2372392" cy="687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12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4F3ED-4E8E-6829-FBD1-FE208EEDE0AB}"/>
              </a:ext>
            </a:extLst>
          </p:cNvPr>
          <p:cNvPicPr>
            <a:picLocks noChangeAspect="1"/>
          </p:cNvPicPr>
          <p:nvPr/>
        </p:nvPicPr>
        <p:blipFill>
          <a:blip r:embed="rId3"/>
          <a:stretch>
            <a:fillRect/>
          </a:stretch>
        </p:blipFill>
        <p:spPr>
          <a:xfrm>
            <a:off x="1219200" y="3317"/>
            <a:ext cx="9916885" cy="6854683"/>
          </a:xfrm>
          <a:prstGeom prst="rect">
            <a:avLst/>
          </a:prstGeom>
        </p:spPr>
      </p:pic>
    </p:spTree>
    <p:extLst>
      <p:ext uri="{BB962C8B-B14F-4D97-AF65-F5344CB8AC3E}">
        <p14:creationId xmlns:p14="http://schemas.microsoft.com/office/powerpoint/2010/main" val="111656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916A6-DAD4-C37D-186C-55FE9CB2C8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3763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B3130-69FE-13FB-D712-DA2AC06CED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00"/>
            <a:ext cx="12192000" cy="6832600"/>
          </a:xfrm>
          <a:prstGeom prst="rect">
            <a:avLst/>
          </a:prstGeom>
        </p:spPr>
      </p:pic>
    </p:spTree>
    <p:extLst>
      <p:ext uri="{BB962C8B-B14F-4D97-AF65-F5344CB8AC3E}">
        <p14:creationId xmlns:p14="http://schemas.microsoft.com/office/powerpoint/2010/main" val="920556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D00A8A80-E93F-D313-A61E-05C7CD1173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586822-7DFF-245F-E900-2AA2489262CD}"/>
              </a:ext>
            </a:extLst>
          </p:cNvPr>
          <p:cNvSpPr txBox="1"/>
          <p:nvPr/>
        </p:nvSpPr>
        <p:spPr>
          <a:xfrm>
            <a:off x="0" y="1600200"/>
            <a:ext cx="12192000" cy="29517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But then...</a:t>
            </a:r>
          </a:p>
        </p:txBody>
      </p:sp>
    </p:spTree>
    <p:extLst>
      <p:ext uri="{BB962C8B-B14F-4D97-AF65-F5344CB8AC3E}">
        <p14:creationId xmlns:p14="http://schemas.microsoft.com/office/powerpoint/2010/main" val="376478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39734-154E-2749-A115-A1D2FBF0A5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6259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C7AF7716-CD6C-A9FF-C108-710DB95ED220}"/>
              </a:ext>
            </a:extLst>
          </p:cNvPr>
          <p:cNvSpPr>
            <a:spLocks noChangeArrowheads="1"/>
          </p:cNvSpPr>
          <p:nvPr/>
        </p:nvSpPr>
        <p:spPr bwMode="auto">
          <a:xfrm>
            <a:off x="0" y="276225"/>
            <a:ext cx="12192000" cy="5438733"/>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Invisible Architecture is to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soul of your organization what physical architecture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its body. </a:t>
            </a:r>
          </a:p>
        </p:txBody>
      </p:sp>
    </p:spTree>
    <p:extLst>
      <p:ext uri="{BB962C8B-B14F-4D97-AF65-F5344CB8AC3E}">
        <p14:creationId xmlns:p14="http://schemas.microsoft.com/office/powerpoint/2010/main" val="3325889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93637FA7-5257-FDD4-65A1-19B334D11A4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52B0860-8B5D-EAD8-B64D-17A7CE361C7F}"/>
              </a:ext>
            </a:extLst>
          </p:cNvPr>
          <p:cNvSpPr>
            <a:spLocks noChangeArrowheads="1"/>
          </p:cNvSpPr>
          <p:nvPr/>
        </p:nvSpPr>
        <p:spPr bwMode="auto">
          <a:xfrm>
            <a:off x="0" y="276225"/>
            <a:ext cx="12192000" cy="5438733"/>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It has a greater impact on employee and patient experience than the physical bricks and mortar.</a:t>
            </a:r>
          </a:p>
        </p:txBody>
      </p:sp>
    </p:spTree>
    <p:extLst>
      <p:ext uri="{BB962C8B-B14F-4D97-AF65-F5344CB8AC3E}">
        <p14:creationId xmlns:p14="http://schemas.microsoft.com/office/powerpoint/2010/main" val="39975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D0D7F1E9-F62C-5581-6D2C-B35815EDD92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9E29E34-F430-B399-91BC-1CDC81EE950D}"/>
              </a:ext>
            </a:extLst>
          </p:cNvPr>
          <p:cNvSpPr txBox="1"/>
          <p:nvPr/>
        </p:nvSpPr>
        <p:spPr>
          <a:xfrm>
            <a:off x="492741" y="685461"/>
            <a:ext cx="11414335" cy="457990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“Joy in work – or the lack there of – not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only impacts individual staff engagement and satisfaction, but also patient experience, quality of care, patient safety, and organizational performance.”</a:t>
            </a:r>
          </a:p>
        </p:txBody>
      </p:sp>
      <p:sp>
        <p:nvSpPr>
          <p:cNvPr id="4" name="TextBox 3">
            <a:extLst>
              <a:ext uri="{FF2B5EF4-FFF2-40B4-BE49-F238E27FC236}">
                <a16:creationId xmlns:a16="http://schemas.microsoft.com/office/drawing/2014/main" id="{A01F7ADF-87C3-FFF7-7866-F054EA42E5E2}"/>
              </a:ext>
            </a:extLst>
          </p:cNvPr>
          <p:cNvSpPr txBox="1"/>
          <p:nvPr/>
        </p:nvSpPr>
        <p:spPr>
          <a:xfrm>
            <a:off x="6388323" y="5673913"/>
            <a:ext cx="56382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bg1"/>
                </a:solidFill>
                <a:effectLst/>
                <a:uLnTx/>
                <a:uFillTx/>
                <a:latin typeface="Calibri"/>
                <a:ea typeface="+mn-ea"/>
                <a:cs typeface="+mn-cs"/>
              </a:rPr>
              <a:t>Perlo</a:t>
            </a:r>
            <a:r>
              <a:rPr kumimoji="0" lang="en-US" sz="1400" b="0" i="0" u="none" strike="noStrike" kern="1200" cap="none" spc="0" normalizeH="0" baseline="0" noProof="0" dirty="0">
                <a:ln>
                  <a:noFill/>
                </a:ln>
                <a:solidFill>
                  <a:schemeClr val="bg1"/>
                </a:solidFill>
                <a:effectLst/>
                <a:uLnTx/>
                <a:uFillTx/>
                <a:latin typeface="Calibri"/>
                <a:ea typeface="+mn-ea"/>
                <a:cs typeface="+mn-cs"/>
              </a:rPr>
              <a:t> J, </a:t>
            </a:r>
            <a:r>
              <a:rPr kumimoji="0" lang="en-US" sz="1400" b="0" i="0" u="none" strike="noStrike" kern="1200" cap="none" spc="0" normalizeH="0" baseline="0" noProof="0" dirty="0" err="1">
                <a:ln>
                  <a:noFill/>
                </a:ln>
                <a:solidFill>
                  <a:schemeClr val="bg1"/>
                </a:solidFill>
                <a:effectLst/>
                <a:uLnTx/>
                <a:uFillTx/>
                <a:latin typeface="Calibri"/>
                <a:ea typeface="+mn-ea"/>
                <a:cs typeface="+mn-cs"/>
              </a:rPr>
              <a:t>Balik</a:t>
            </a:r>
            <a:r>
              <a:rPr kumimoji="0" lang="en-US" sz="1400" b="0" i="0" u="none" strike="noStrike" kern="1200" cap="none" spc="0" normalizeH="0" baseline="0" noProof="0" dirty="0">
                <a:ln>
                  <a:noFill/>
                </a:ln>
                <a:solidFill>
                  <a:schemeClr val="bg1"/>
                </a:solidFill>
                <a:effectLst/>
                <a:uLnTx/>
                <a:uFillTx/>
                <a:latin typeface="Calibri"/>
                <a:ea typeface="+mn-ea"/>
                <a:cs typeface="+mn-cs"/>
              </a:rPr>
              <a:t> B, Swensen S, </a:t>
            </a:r>
            <a:r>
              <a:rPr kumimoji="0" lang="en-US" sz="1400" b="0" i="0" u="none" strike="noStrike" kern="1200" cap="none" spc="0" normalizeH="0" baseline="0" noProof="0" dirty="0" err="1">
                <a:ln>
                  <a:noFill/>
                </a:ln>
                <a:solidFill>
                  <a:schemeClr val="bg1"/>
                </a:solidFill>
                <a:effectLst/>
                <a:uLnTx/>
                <a:uFillTx/>
                <a:latin typeface="Calibri"/>
                <a:ea typeface="+mn-ea"/>
                <a:cs typeface="+mn-cs"/>
              </a:rPr>
              <a:t>Kabcenell</a:t>
            </a:r>
            <a:r>
              <a:rPr kumimoji="0" lang="en-US" sz="1400" b="0" i="0" u="none" strike="noStrike" kern="1200" cap="none" spc="0" normalizeH="0" baseline="0" noProof="0" dirty="0">
                <a:ln>
                  <a:noFill/>
                </a:ln>
                <a:solidFill>
                  <a:schemeClr val="bg1"/>
                </a:solidFill>
                <a:effectLst/>
                <a:uLnTx/>
                <a:uFillTx/>
                <a:latin typeface="Calibri"/>
                <a:ea typeface="+mn-ea"/>
                <a:cs typeface="+mn-cs"/>
              </a:rPr>
              <a:t> A, Landsman J, Feeley D. </a:t>
            </a:r>
            <a:r>
              <a:rPr kumimoji="0" lang="en-US" sz="1400" b="0" i="1" u="none" strike="noStrike" kern="1200" cap="none" spc="0" normalizeH="0" baseline="0" noProof="0" dirty="0">
                <a:ln>
                  <a:noFill/>
                </a:ln>
                <a:solidFill>
                  <a:schemeClr val="bg1"/>
                </a:solidFill>
                <a:effectLst/>
                <a:uLnTx/>
                <a:uFillTx/>
                <a:latin typeface="Calibri"/>
                <a:ea typeface="+mn-ea"/>
                <a:cs typeface="+mn-cs"/>
              </a:rPr>
              <a:t>IHI Framework for Improving Joy in Work. </a:t>
            </a:r>
            <a:r>
              <a:rPr kumimoji="0" lang="en-US" sz="1400" b="0" i="0" u="none" strike="noStrike" kern="1200" cap="none" spc="0" normalizeH="0" baseline="0" noProof="0" dirty="0">
                <a:ln>
                  <a:noFill/>
                </a:ln>
                <a:solidFill>
                  <a:schemeClr val="bg1"/>
                </a:solidFill>
                <a:effectLst/>
                <a:uLnTx/>
                <a:uFillTx/>
                <a:latin typeface="Calibri"/>
                <a:ea typeface="+mn-ea"/>
                <a:cs typeface="+mn-cs"/>
              </a:rPr>
              <a:t>IHI White Paper. Cambridge, Massachusetts: Institute for Healthcare Improvement; 2017.</a:t>
            </a:r>
          </a:p>
        </p:txBody>
      </p:sp>
    </p:spTree>
    <p:extLst>
      <p:ext uri="{BB962C8B-B14F-4D97-AF65-F5344CB8AC3E}">
        <p14:creationId xmlns:p14="http://schemas.microsoft.com/office/powerpoint/2010/main" val="3342327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D37F697-0593-9709-C7D8-2044CE8AF1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BD4FAE-D529-5E85-48E7-08618F1F2183}"/>
              </a:ext>
            </a:extLst>
          </p:cNvPr>
          <p:cNvSpPr txBox="1"/>
          <p:nvPr/>
        </p:nvSpPr>
        <p:spPr>
          <a:xfrm>
            <a:off x="1981200" y="1"/>
            <a:ext cx="8662480" cy="5374164"/>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Blueprint Behind the Blueprint</a:t>
            </a:r>
            <a:endParaRPr kumimoji="0" lang="en-US" sz="4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669656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83D61DD-DDA8-0027-24EC-D819FF4940EA}"/>
              </a:ext>
            </a:extLst>
          </p:cNvPr>
          <p:cNvSpPr txBox="1">
            <a:spLocks noChangeArrowheads="1"/>
          </p:cNvSpPr>
          <p:nvPr/>
        </p:nvSpPr>
        <p:spPr>
          <a:xfrm>
            <a:off x="1" y="729575"/>
            <a:ext cx="12192000" cy="5867400"/>
          </a:xfrm>
          <a:prstGeom prst="rect">
            <a:avLst/>
          </a:prstGeom>
        </p:spPr>
        <p:txBody>
          <a:bodyPr/>
          <a:lstStyle/>
          <a:p>
            <a:pPr marL="0" marR="0" lvl="0" indent="0" algn="ctr" defTabSz="914400" rtl="0" eaLnBrk="1" fontAlgn="base" latinLnBrk="0" hangingPunct="1">
              <a:lnSpc>
                <a:spcPct val="100000"/>
              </a:lnSpc>
              <a:spcBef>
                <a:spcPct val="0"/>
              </a:spcBef>
              <a:spcAft>
                <a:spcPts val="1200"/>
              </a:spcAft>
              <a:buClr>
                <a:srgbClr val="F9F9F9"/>
              </a:buClr>
              <a:buSzPct val="65000"/>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Accountability </a:t>
            </a:r>
          </a:p>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Doing what you are told to do because </a:t>
            </a:r>
          </a:p>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there are consequences. Accountability </a:t>
            </a:r>
          </a:p>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imposed by the </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extrinsic</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motivation of reward and (mostly) punishment.</a:t>
            </a:r>
          </a:p>
        </p:txBody>
      </p:sp>
    </p:spTree>
    <p:extLst>
      <p:ext uri="{BB962C8B-B14F-4D97-AF65-F5344CB8AC3E}">
        <p14:creationId xmlns:p14="http://schemas.microsoft.com/office/powerpoint/2010/main" val="858969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AAD6C10D-2881-6315-3F61-90576070155D}"/>
              </a:ext>
            </a:extLst>
          </p:cNvPr>
          <p:cNvSpPr txBox="1">
            <a:spLocks noChangeArrowheads="1"/>
          </p:cNvSpPr>
          <p:nvPr/>
        </p:nvSpPr>
        <p:spPr>
          <a:xfrm>
            <a:off x="0" y="690666"/>
            <a:ext cx="12192000" cy="5867400"/>
          </a:xfrm>
          <a:prstGeom prst="rect">
            <a:avLst/>
          </a:prstGeom>
        </p:spPr>
        <p:txBody>
          <a:bodyPr/>
          <a:lstStyle/>
          <a:p>
            <a:pPr marL="0" marR="0" lvl="0" indent="0" algn="ctr" defTabSz="914400" rtl="0" eaLnBrk="1" fontAlgn="base" latinLnBrk="0" hangingPunct="1">
              <a:lnSpc>
                <a:spcPct val="100000"/>
              </a:lnSpc>
              <a:spcBef>
                <a:spcPct val="0"/>
              </a:spcBef>
              <a:spcAft>
                <a:spcPts val="1200"/>
              </a:spcAft>
              <a:buClr>
                <a:srgbClr val="F9F9F9"/>
              </a:buClr>
              <a:buSzPct val="65000"/>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Ownership</a:t>
            </a:r>
          </a:p>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Doing what needs to be done because you expect it of yourself. Ownership springs from the </a:t>
            </a:r>
            <a:r>
              <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intrinsic</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motivation of personal pride.</a:t>
            </a:r>
          </a:p>
        </p:txBody>
      </p:sp>
    </p:spTree>
    <p:extLst>
      <p:ext uri="{BB962C8B-B14F-4D97-AF65-F5344CB8AC3E}">
        <p14:creationId xmlns:p14="http://schemas.microsoft.com/office/powerpoint/2010/main" val="3910070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group of people looking at a presentation&#10;&#10;AI-generated content may be incorrect.">
            <a:extLst>
              <a:ext uri="{FF2B5EF4-FFF2-40B4-BE49-F238E27FC236}">
                <a16:creationId xmlns:a16="http://schemas.microsoft.com/office/drawing/2014/main" id="{122A6199-D3D9-FC16-727B-4BF89C4C2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552" y="0"/>
            <a:ext cx="10640895" cy="6858000"/>
          </a:xfrm>
          <a:prstGeom prst="rect">
            <a:avLst/>
          </a:prstGeom>
        </p:spPr>
      </p:pic>
    </p:spTree>
    <p:extLst>
      <p:ext uri="{BB962C8B-B14F-4D97-AF65-F5344CB8AC3E}">
        <p14:creationId xmlns:p14="http://schemas.microsoft.com/office/powerpoint/2010/main" val="87609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A4A18A-3DF4-1E6C-6377-708C15C4F891}"/>
              </a:ext>
            </a:extLst>
          </p:cNvPr>
          <p:cNvSpPr txBox="1"/>
          <p:nvPr/>
        </p:nvSpPr>
        <p:spPr>
          <a:xfrm>
            <a:off x="0" y="304800"/>
            <a:ext cx="12192000" cy="35275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Who Owns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Left Field?</a:t>
            </a:r>
          </a:p>
        </p:txBody>
      </p:sp>
    </p:spTree>
    <p:extLst>
      <p:ext uri="{BB962C8B-B14F-4D97-AF65-F5344CB8AC3E}">
        <p14:creationId xmlns:p14="http://schemas.microsoft.com/office/powerpoint/2010/main" val="3609013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atorade ball girl">
            <a:hlinkClick r:id="" action="ppaction://media"/>
            <a:extLst>
              <a:ext uri="{FF2B5EF4-FFF2-40B4-BE49-F238E27FC236}">
                <a16:creationId xmlns:a16="http://schemas.microsoft.com/office/drawing/2014/main" id="{4667DB8F-A692-4779-BE00-5D82FEE961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0123" y="272988"/>
            <a:ext cx="8416031" cy="6312024"/>
          </a:xfrm>
          <a:prstGeom prst="rect">
            <a:avLst/>
          </a:prstGeom>
          <a:ln w="19050">
            <a:solidFill>
              <a:srgbClr val="FFFF00"/>
            </a:solidFill>
          </a:ln>
        </p:spPr>
      </p:pic>
    </p:spTree>
    <p:extLst>
      <p:ext uri="{BB962C8B-B14F-4D97-AF65-F5344CB8AC3E}">
        <p14:creationId xmlns:p14="http://schemas.microsoft.com/office/powerpoint/2010/main" val="273979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C1C3C5"/>
            </a:gs>
            <a:gs pos="100000">
              <a:srgbClr val="AFB2B5"/>
            </a:gs>
          </a:gsLst>
          <a:lin ang="5400000" scaled="1"/>
        </a:gradFill>
        <a:effectLst/>
      </p:bgPr>
    </p:bg>
    <p:spTree>
      <p:nvGrpSpPr>
        <p:cNvPr id="1" name="">
          <a:extLst>
            <a:ext uri="{FF2B5EF4-FFF2-40B4-BE49-F238E27FC236}">
              <a16:creationId xmlns:a16="http://schemas.microsoft.com/office/drawing/2014/main" id="{23108880-B972-C111-B120-5D671EC742E1}"/>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3CB64EAC-6123-9C58-138B-CD4B7717590D}"/>
              </a:ext>
            </a:extLst>
          </p:cNvPr>
          <p:cNvSpPr/>
          <p:nvPr/>
        </p:nvSpPr>
        <p:spPr>
          <a:xfrm rot="5400000">
            <a:off x="698641" y="-698642"/>
            <a:ext cx="3719245" cy="5116531"/>
          </a:xfrm>
          <a:prstGeom prst="rtTriangle">
            <a:avLst/>
          </a:prstGeom>
          <a:solidFill>
            <a:srgbClr val="0C2C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578FEEB-749A-89BC-13D7-33285DB48EF2}"/>
              </a:ext>
            </a:extLst>
          </p:cNvPr>
          <p:cNvSpPr txBox="1"/>
          <p:nvPr/>
        </p:nvSpPr>
        <p:spPr>
          <a:xfrm>
            <a:off x="103329" y="2359364"/>
            <a:ext cx="11985341" cy="375154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C2C73"/>
                </a:solidFill>
                <a:effectLst/>
                <a:uLnTx/>
                <a:uFillTx/>
                <a:latin typeface="Meiryo UI" panose="020B0604030504040204" pitchFamily="34" charset="-128"/>
                <a:ea typeface="Meiryo UI" panose="020B0604030504040204" pitchFamily="34" charset="-128"/>
                <a:cs typeface="+mn-cs"/>
              </a:rPr>
              <a:t>10 Strategies for </a:t>
            </a:r>
            <a:br>
              <a:rPr kumimoji="0" lang="en-US" sz="6600" b="0" i="0" u="none" strike="noStrike" kern="1200" cap="none" spc="0" normalizeH="0" baseline="0" noProof="0" dirty="0">
                <a:ln>
                  <a:noFill/>
                </a:ln>
                <a:solidFill>
                  <a:srgbClr val="0C2C73"/>
                </a:solidFill>
                <a:effectLst/>
                <a:uLnTx/>
                <a:uFillTx/>
                <a:latin typeface="Meiryo UI" panose="020B0604030504040204" pitchFamily="34" charset="-128"/>
                <a:ea typeface="Meiryo UI" panose="020B0604030504040204" pitchFamily="34" charset="-128"/>
                <a:cs typeface="+mn-cs"/>
              </a:rPr>
            </a:br>
            <a:r>
              <a:rPr kumimoji="0" lang="en-US" sz="6600" b="0" i="0" u="none" strike="noStrike" kern="1200" cap="none" spc="0" normalizeH="0" baseline="0" noProof="0" dirty="0">
                <a:ln>
                  <a:noFill/>
                </a:ln>
                <a:solidFill>
                  <a:srgbClr val="0C2C73"/>
                </a:solidFill>
                <a:effectLst/>
                <a:uLnTx/>
                <a:uFillTx/>
                <a:latin typeface="Meiryo UI" panose="020B0604030504040204" pitchFamily="34" charset="-128"/>
                <a:ea typeface="Meiryo UI" panose="020B0604030504040204" pitchFamily="34" charset="-128"/>
                <a:cs typeface="+mn-cs"/>
              </a:rPr>
              <a:t>Fostering a More Positive Culture of Ownership</a:t>
            </a:r>
          </a:p>
        </p:txBody>
      </p:sp>
      <p:pic>
        <p:nvPicPr>
          <p:cNvPr id="9" name="Graphic 8" descr="Chess pieces with solid fill">
            <a:extLst>
              <a:ext uri="{FF2B5EF4-FFF2-40B4-BE49-F238E27FC236}">
                <a16:creationId xmlns:a16="http://schemas.microsoft.com/office/drawing/2014/main" id="{73DE1684-8E03-ECEE-4BA8-A76D5EA4E4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151198"/>
            <a:ext cx="914400" cy="914400"/>
          </a:xfrm>
          <a:prstGeom prst="rect">
            <a:avLst/>
          </a:prstGeom>
        </p:spPr>
      </p:pic>
    </p:spTree>
    <p:extLst>
      <p:ext uri="{BB962C8B-B14F-4D97-AF65-F5344CB8AC3E}">
        <p14:creationId xmlns:p14="http://schemas.microsoft.com/office/powerpoint/2010/main" val="3933291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E1698242-0943-D4DD-A478-2935A421AA66}"/>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1E348EA4-6A2A-1C5E-7F37-6272DB04A6F1}"/>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4E9856A-4A37-DD07-8757-1000FB6D8A71}"/>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1</a:t>
            </a:r>
          </a:p>
        </p:txBody>
      </p:sp>
      <p:sp>
        <p:nvSpPr>
          <p:cNvPr id="4" name="TextBox 3">
            <a:extLst>
              <a:ext uri="{FF2B5EF4-FFF2-40B4-BE49-F238E27FC236}">
                <a16:creationId xmlns:a16="http://schemas.microsoft.com/office/drawing/2014/main" id="{F96108E1-3B52-32FE-CEEE-695D538812F8}"/>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Craft a Statement of Cultural Philosophy</a:t>
            </a:r>
          </a:p>
        </p:txBody>
      </p:sp>
      <p:pic>
        <p:nvPicPr>
          <p:cNvPr id="9" name="Graphic 8" descr="Chess pieces with solid fill">
            <a:extLst>
              <a:ext uri="{FF2B5EF4-FFF2-40B4-BE49-F238E27FC236}">
                <a16:creationId xmlns:a16="http://schemas.microsoft.com/office/drawing/2014/main" id="{85F76E04-9416-43EA-28B3-0713EA2E01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1638173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FBFD-428C-DD10-149D-3113FFADEE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25A03C-92D7-C8D3-04FC-CD79841C4A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996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Graphical user interface, text, application, chat or text message&#10;&#10;Description automatically generated">
            <a:extLst>
              <a:ext uri="{FF2B5EF4-FFF2-40B4-BE49-F238E27FC236}">
                <a16:creationId xmlns:a16="http://schemas.microsoft.com/office/drawing/2014/main" id="{F013CE07-A3BF-49D3-F66D-1A7BAA632E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6615" y="699795"/>
            <a:ext cx="3838769" cy="5758154"/>
          </a:xfrm>
          <a:prstGeom prst="rect">
            <a:avLst/>
          </a:prstGeom>
        </p:spPr>
      </p:pic>
    </p:spTree>
    <p:extLst>
      <p:ext uri="{BB962C8B-B14F-4D97-AF65-F5344CB8AC3E}">
        <p14:creationId xmlns:p14="http://schemas.microsoft.com/office/powerpoint/2010/main" val="877471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Image preview">
            <a:extLst>
              <a:ext uri="{FF2B5EF4-FFF2-40B4-BE49-F238E27FC236}">
                <a16:creationId xmlns:a16="http://schemas.microsoft.com/office/drawing/2014/main" id="{0F2E1EE5-0315-A583-5EAC-6272093FD2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116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D5C42E-3E62-47B0-BF16-275FF1BE427A}"/>
              </a:ext>
            </a:extLst>
          </p:cNvPr>
          <p:cNvSpPr txBox="1"/>
          <p:nvPr/>
        </p:nvSpPr>
        <p:spPr>
          <a:xfrm>
            <a:off x="449802" y="155454"/>
            <a:ext cx="11292396" cy="5803833"/>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80000"/>
                </a:solidFill>
                <a:effectLst/>
                <a:uLnTx/>
                <a:uFillTx/>
                <a:latin typeface="Bookman Old Style" panose="02050604050505020204" pitchFamily="18" charset="0"/>
                <a:ea typeface="Calibri" panose="020F0502020204030204" pitchFamily="34" charset="0"/>
                <a:cs typeface="Times New Roman" panose="02020603050405020304" pitchFamily="18" charset="0"/>
              </a:rPr>
              <a:t>From the CHNOLA Statement of Cultural Philosophy</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We play so our children can play</a:t>
            </a:r>
            <a:endParaRPr kumimoji="0" lang="en-US" sz="48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4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We believe in the healing power of laughter, play and fun. We create an environment that encourages curiosity, playfulness, and joy to inspire hope, courage and optimism for our patients and their families. We make a point of smiling at people in corridors, we do our work with joy and enthusiasm, and we set an example of positive optimism for the children and the families we serve.</a:t>
            </a:r>
          </a:p>
        </p:txBody>
      </p:sp>
    </p:spTree>
    <p:extLst>
      <p:ext uri="{BB962C8B-B14F-4D97-AF65-F5344CB8AC3E}">
        <p14:creationId xmlns:p14="http://schemas.microsoft.com/office/powerpoint/2010/main" val="1548498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9E7CEA35-B44C-D7B8-EFC7-8BE0099B0D17}"/>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E1064042-3D3B-933B-16F3-52068D8E50E1}"/>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77782980-FC21-B028-2668-964A61255DD8}"/>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2</a:t>
            </a:r>
          </a:p>
        </p:txBody>
      </p:sp>
      <p:sp>
        <p:nvSpPr>
          <p:cNvPr id="4" name="TextBox 3">
            <a:extLst>
              <a:ext uri="{FF2B5EF4-FFF2-40B4-BE49-F238E27FC236}">
                <a16:creationId xmlns:a16="http://schemas.microsoft.com/office/drawing/2014/main" id="{97452CF3-6A58-C570-2A14-73A496E3B778}"/>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Confront toxic </a:t>
            </a:r>
            <a:b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b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emotional negativity </a:t>
            </a:r>
          </a:p>
        </p:txBody>
      </p:sp>
      <p:pic>
        <p:nvPicPr>
          <p:cNvPr id="9" name="Graphic 8" descr="Chess pieces with solid fill">
            <a:extLst>
              <a:ext uri="{FF2B5EF4-FFF2-40B4-BE49-F238E27FC236}">
                <a16:creationId xmlns:a16="http://schemas.microsoft.com/office/drawing/2014/main" id="{BEC52E36-4150-40DF-1FB6-C7FF843D9D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3098920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When Nurses Smoked in Hospitals - Working Nurse">
            <a:extLst>
              <a:ext uri="{FF2B5EF4-FFF2-40B4-BE49-F238E27FC236}">
                <a16:creationId xmlns:a16="http://schemas.microsoft.com/office/drawing/2014/main" id="{FD37E1D2-F179-14A2-4E7C-0ACAC13CC0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62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80349875-2AE2-D2DB-6939-1277F62DF631}"/>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195D082A-278B-C59C-B1ED-701C0516D913}"/>
              </a:ext>
            </a:extLst>
          </p:cNvPr>
          <p:cNvSpPr>
            <a:spLocks noChangeArrowheads="1"/>
          </p:cNvSpPr>
          <p:nvPr/>
        </p:nvSpPr>
        <p:spPr bwMode="auto">
          <a:xfrm>
            <a:off x="0" y="602797"/>
            <a:ext cx="12192000" cy="405373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Toxic emotional negativity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the emotional and spiritual equivalent of cigarette smoke.</a:t>
            </a:r>
          </a:p>
        </p:txBody>
      </p:sp>
    </p:spTree>
    <p:extLst>
      <p:ext uri="{BB962C8B-B14F-4D97-AF65-F5344CB8AC3E}">
        <p14:creationId xmlns:p14="http://schemas.microsoft.com/office/powerpoint/2010/main" val="3551238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D50F0F-2688-F1E9-0EC9-F1F433CD52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66533" y="2341474"/>
            <a:ext cx="4524251" cy="4524251"/>
          </a:xfrm>
          <a:prstGeom prst="rect">
            <a:avLst/>
          </a:prstGeom>
        </p:spPr>
      </p:pic>
      <p:sp>
        <p:nvSpPr>
          <p:cNvPr id="3" name="TextBox 2">
            <a:extLst>
              <a:ext uri="{FF2B5EF4-FFF2-40B4-BE49-F238E27FC236}">
                <a16:creationId xmlns:a16="http://schemas.microsoft.com/office/drawing/2014/main" id="{BFFDDE8E-5F4A-38E4-7595-E1888B69F50B}"/>
              </a:ext>
            </a:extLst>
          </p:cNvPr>
          <p:cNvSpPr txBox="1"/>
          <p:nvPr/>
        </p:nvSpPr>
        <p:spPr>
          <a:xfrm>
            <a:off x="591105" y="324034"/>
            <a:ext cx="8534400" cy="2047548"/>
          </a:xfrm>
          <a:prstGeom prst="rect">
            <a:avLst/>
          </a:prstGeom>
          <a:noFill/>
        </p:spPr>
        <p:txBody>
          <a:bodyPr wrap="square" rtlCol="0">
            <a:spAutoFit/>
          </a:bodyPr>
          <a:lstStyle/>
          <a:p>
            <a:pPr marL="0" marR="0" lvl="0" indent="0" algn="ctr" defTabSz="457200" rtl="0" eaLnBrk="1" fontAlgn="auto" latinLnBrk="0" hangingPunct="1">
              <a:lnSpc>
                <a:spcPct val="125000"/>
              </a:lnSpc>
              <a:spcBef>
                <a:spcPts val="0"/>
              </a:spcBef>
              <a:spcAft>
                <a:spcPts val="480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simple promise that will change your life...</a:t>
            </a:r>
          </a:p>
        </p:txBody>
      </p:sp>
    </p:spTree>
    <p:extLst>
      <p:ext uri="{BB962C8B-B14F-4D97-AF65-F5344CB8AC3E}">
        <p14:creationId xmlns:p14="http://schemas.microsoft.com/office/powerpoint/2010/main" val="2768767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D5CE1-6F54-49F4-8CF7-A266C4B286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34113" y="2311134"/>
            <a:ext cx="4531311" cy="4531311"/>
          </a:xfrm>
          <a:prstGeom prst="rect">
            <a:avLst/>
          </a:prstGeom>
        </p:spPr>
      </p:pic>
      <p:sp>
        <p:nvSpPr>
          <p:cNvPr id="3" name="TextBox 2">
            <a:extLst>
              <a:ext uri="{FF2B5EF4-FFF2-40B4-BE49-F238E27FC236}">
                <a16:creationId xmlns:a16="http://schemas.microsoft.com/office/drawing/2014/main" id="{FA90FF42-1FFC-9589-093C-CC9A3165B38B}"/>
              </a:ext>
            </a:extLst>
          </p:cNvPr>
          <p:cNvSpPr txBox="1"/>
          <p:nvPr/>
        </p:nvSpPr>
        <p:spPr>
          <a:xfrm>
            <a:off x="572026" y="282248"/>
            <a:ext cx="8534400" cy="2047548"/>
          </a:xfrm>
          <a:prstGeom prst="rect">
            <a:avLst/>
          </a:prstGeom>
          <a:noFill/>
        </p:spPr>
        <p:txBody>
          <a:bodyPr wrap="square" rtlCol="0">
            <a:spAutoFit/>
          </a:bodyPr>
          <a:lstStyle/>
          <a:p>
            <a:pPr marL="0" marR="0" lvl="0" indent="0" algn="ctr" defTabSz="457200" rtl="0" eaLnBrk="1" fontAlgn="auto" latinLnBrk="0" hangingPunct="1">
              <a:lnSpc>
                <a:spcPct val="125000"/>
              </a:lnSpc>
              <a:spcBef>
                <a:spcPts val="0"/>
              </a:spcBef>
              <a:spcAft>
                <a:spcPts val="240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And transform your organization...</a:t>
            </a:r>
          </a:p>
        </p:txBody>
      </p:sp>
    </p:spTree>
    <p:extLst>
      <p:ext uri="{BB962C8B-B14F-4D97-AF65-F5344CB8AC3E}">
        <p14:creationId xmlns:p14="http://schemas.microsoft.com/office/powerpoint/2010/main" val="216270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76200"/>
            <a:ext cx="9170894" cy="7086600"/>
          </a:xfrm>
          <a:prstGeom prst="rect">
            <a:avLst/>
          </a:prstGeom>
        </p:spPr>
      </p:pic>
    </p:spTree>
    <p:extLst>
      <p:ext uri="{BB962C8B-B14F-4D97-AF65-F5344CB8AC3E}">
        <p14:creationId xmlns:p14="http://schemas.microsoft.com/office/powerpoint/2010/main" val="2947705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DBACCEBC-D471-4193-B710-8CB51FEA18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324" y="0"/>
            <a:ext cx="9225352" cy="6858000"/>
          </a:xfrm>
          <a:prstGeom prst="rect">
            <a:avLst/>
          </a:prstGeom>
          <a:effectLst>
            <a:softEdge rad="317500"/>
          </a:effectLst>
        </p:spPr>
      </p:pic>
    </p:spTree>
    <p:extLst>
      <p:ext uri="{BB962C8B-B14F-4D97-AF65-F5344CB8AC3E}">
        <p14:creationId xmlns:p14="http://schemas.microsoft.com/office/powerpoint/2010/main" val="3025425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wall with a cartoon character on it&#10;&#10;AI-generated content may be incorrect.">
            <a:extLst>
              <a:ext uri="{FF2B5EF4-FFF2-40B4-BE49-F238E27FC236}">
                <a16:creationId xmlns:a16="http://schemas.microsoft.com/office/drawing/2014/main" id="{4770077C-8ADC-43DC-3060-A799FB17F9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9191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BDD70D81-BD0A-4AC0-8D74-A727B942E4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13588"/>
            <a:ext cx="12192000" cy="9144000"/>
          </a:xfrm>
          <a:prstGeom prst="rect">
            <a:avLst/>
          </a:prstGeom>
        </p:spPr>
      </p:pic>
    </p:spTree>
    <p:extLst>
      <p:ext uri="{BB962C8B-B14F-4D97-AF65-F5344CB8AC3E}">
        <p14:creationId xmlns:p14="http://schemas.microsoft.com/office/powerpoint/2010/main" val="3355727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C78F66-D032-22DE-99B7-E61CF6F88710}"/>
              </a:ext>
            </a:extLst>
          </p:cNvPr>
          <p:cNvSpPr txBox="1"/>
          <p:nvPr/>
        </p:nvSpPr>
        <p:spPr>
          <a:xfrm>
            <a:off x="914400" y="259773"/>
            <a:ext cx="10505209" cy="4937955"/>
          </a:xfrm>
          <a:prstGeom prst="rect">
            <a:avLst/>
          </a:prstGeom>
          <a:noFill/>
        </p:spPr>
        <p:txBody>
          <a:bodyPr wrap="square" rtlCol="0">
            <a:spAutoFit/>
          </a:bodyPr>
          <a:lstStyle/>
          <a:p>
            <a:pPr algn="ctr">
              <a:lnSpc>
                <a:spcPct val="150000"/>
              </a:lnSpc>
            </a:pPr>
            <a:r>
              <a:rPr lang="en-US" sz="44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“The best leaders create a </a:t>
            </a:r>
          </a:p>
          <a:p>
            <a:pPr algn="ctr">
              <a:lnSpc>
                <a:spcPct val="150000"/>
              </a:lnSpc>
            </a:pPr>
            <a:r>
              <a:rPr lang="en-US" sz="44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culture that develops people to </a:t>
            </a:r>
          </a:p>
          <a:p>
            <a:pPr algn="ctr">
              <a:lnSpc>
                <a:spcPct val="150000"/>
              </a:lnSpc>
            </a:pPr>
            <a:r>
              <a:rPr lang="en-US" sz="44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live fully, wholeheartedly, and </a:t>
            </a:r>
          </a:p>
          <a:p>
            <a:pPr algn="ctr">
              <a:lnSpc>
                <a:spcPct val="150000"/>
              </a:lnSpc>
              <a:spcAft>
                <a:spcPts val="2400"/>
              </a:spcAft>
            </a:pPr>
            <a:r>
              <a:rPr lang="en-US" sz="44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have fun along the way.”</a:t>
            </a:r>
          </a:p>
          <a:p>
            <a:pPr lvl="7" algn="ctr">
              <a:lnSpc>
                <a:spcPct val="125000"/>
              </a:lnSpc>
            </a:pPr>
            <a:r>
              <a:rPr lang="en-US" sz="28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Jim Murphy: </a:t>
            </a:r>
            <a:r>
              <a:rPr lang="en-US" sz="2800" i="1"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Inner Excellence</a:t>
            </a:r>
            <a:endParaRPr lang="en-US" sz="28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92417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picnic table&#10;&#10;Description generated with high confidence">
            <a:extLst>
              <a:ext uri="{FF2B5EF4-FFF2-40B4-BE49-F238E27FC236}">
                <a16:creationId xmlns:a16="http://schemas.microsoft.com/office/drawing/2014/main" id="{F13F44FE-291F-4B80-AD0F-4234E2394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5428" y="306182"/>
            <a:ext cx="3556000" cy="2667000"/>
          </a:xfrm>
          <a:prstGeom prst="rect">
            <a:avLst/>
          </a:prstGeom>
        </p:spPr>
      </p:pic>
      <p:pic>
        <p:nvPicPr>
          <p:cNvPr id="5" name="Picture 4" descr="A stone building&#10;&#10;Description generated with high confidence">
            <a:extLst>
              <a:ext uri="{FF2B5EF4-FFF2-40B4-BE49-F238E27FC236}">
                <a16:creationId xmlns:a16="http://schemas.microsoft.com/office/drawing/2014/main" id="{FC9A8505-9317-4945-A607-683EAE5A2B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9400" y="306182"/>
            <a:ext cx="2056234" cy="2741645"/>
          </a:xfrm>
          <a:prstGeom prst="rect">
            <a:avLst/>
          </a:prstGeom>
        </p:spPr>
      </p:pic>
      <p:pic>
        <p:nvPicPr>
          <p:cNvPr id="7" name="Picture 6" descr="A pile of dirt in front of a building&#10;&#10;Description generated with very high confidence">
            <a:extLst>
              <a:ext uri="{FF2B5EF4-FFF2-40B4-BE49-F238E27FC236}">
                <a16:creationId xmlns:a16="http://schemas.microsoft.com/office/drawing/2014/main" id="{C3DBFF83-C209-46F3-9478-DA32F94D1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87094" y="301263"/>
            <a:ext cx="1866714" cy="2754440"/>
          </a:xfrm>
          <a:prstGeom prst="rect">
            <a:avLst/>
          </a:prstGeom>
        </p:spPr>
      </p:pic>
      <p:pic>
        <p:nvPicPr>
          <p:cNvPr id="9" name="Picture 8" descr="A picture containing ground, building, sitting, outdoor&#10;&#10;Description generated with very high confidence">
            <a:extLst>
              <a:ext uri="{FF2B5EF4-FFF2-40B4-BE49-F238E27FC236}">
                <a16:creationId xmlns:a16="http://schemas.microsoft.com/office/drawing/2014/main" id="{438010A3-7532-479F-BBD5-2731680F0A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8750" y="3532313"/>
            <a:ext cx="1829355" cy="2894218"/>
          </a:xfrm>
          <a:prstGeom prst="rect">
            <a:avLst/>
          </a:prstGeom>
        </p:spPr>
      </p:pic>
      <p:pic>
        <p:nvPicPr>
          <p:cNvPr id="13" name="Picture 12" descr="A picture containing building, ground, outdoor&#10;&#10;Description generated with very high confidence">
            <a:extLst>
              <a:ext uri="{FF2B5EF4-FFF2-40B4-BE49-F238E27FC236}">
                <a16:creationId xmlns:a16="http://schemas.microsoft.com/office/drawing/2014/main" id="{561C9BD9-71B8-450C-93B1-DE31E939DC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0457" y="3522955"/>
            <a:ext cx="1814119" cy="3043140"/>
          </a:xfrm>
          <a:prstGeom prst="rect">
            <a:avLst/>
          </a:prstGeom>
        </p:spPr>
      </p:pic>
      <p:pic>
        <p:nvPicPr>
          <p:cNvPr id="15" name="Picture 14" descr="A couple of people that are standing in front of a sign&#10;&#10;Description generated with very high confidence">
            <a:extLst>
              <a:ext uri="{FF2B5EF4-FFF2-40B4-BE49-F238E27FC236}">
                <a16:creationId xmlns:a16="http://schemas.microsoft.com/office/drawing/2014/main" id="{8678D2F4-CBD0-4943-9EFF-74555FBDD2D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44415" y="3532313"/>
            <a:ext cx="2662837" cy="3024424"/>
          </a:xfrm>
          <a:prstGeom prst="rect">
            <a:avLst/>
          </a:prstGeom>
        </p:spPr>
      </p:pic>
    </p:spTree>
    <p:extLst>
      <p:ext uri="{BB962C8B-B14F-4D97-AF65-F5344CB8AC3E}">
        <p14:creationId xmlns:p14="http://schemas.microsoft.com/office/powerpoint/2010/main" val="17101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group of people standing in front of a crowd posing for the camera&#10;&#10;Description automatically generated">
            <a:extLst>
              <a:ext uri="{FF2B5EF4-FFF2-40B4-BE49-F238E27FC236}">
                <a16:creationId xmlns:a16="http://schemas.microsoft.com/office/drawing/2014/main" id="{DB08F494-F791-4A4A-9554-C5B71DBBB9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418" y="3211917"/>
            <a:ext cx="5287113" cy="3391373"/>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FA9FF0DB-F133-4A24-93F5-579BBC73A7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417" y="87549"/>
            <a:ext cx="5287113" cy="2974001"/>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D39D457A-2E74-44D1-8FAB-5AD1B6DC54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6386" y="87549"/>
            <a:ext cx="4886806" cy="6515741"/>
          </a:xfrm>
          <a:prstGeom prst="rect">
            <a:avLst/>
          </a:prstGeom>
        </p:spPr>
      </p:pic>
    </p:spTree>
    <p:extLst>
      <p:ext uri="{BB962C8B-B14F-4D97-AF65-F5344CB8AC3E}">
        <p14:creationId xmlns:p14="http://schemas.microsoft.com/office/powerpoint/2010/main" val="2583969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a group of objects on it&#10;&#10;AI-generated content may be incorrect.">
            <a:extLst>
              <a:ext uri="{FF2B5EF4-FFF2-40B4-BE49-F238E27FC236}">
                <a16:creationId xmlns:a16="http://schemas.microsoft.com/office/drawing/2014/main" id="{9E0DF430-D75D-417A-3A80-1560DBBCB3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43000"/>
            <a:ext cx="12192000" cy="9144000"/>
          </a:xfrm>
          <a:prstGeom prst="rect">
            <a:avLst/>
          </a:prstGeom>
        </p:spPr>
      </p:pic>
    </p:spTree>
    <p:extLst>
      <p:ext uri="{BB962C8B-B14F-4D97-AF65-F5344CB8AC3E}">
        <p14:creationId xmlns:p14="http://schemas.microsoft.com/office/powerpoint/2010/main" val="2558849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B76063-BEED-42EA-92A1-5200528947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335" y="323385"/>
            <a:ext cx="2920020" cy="4724261"/>
          </a:xfrm>
          <a:prstGeom prst="rect">
            <a:avLst/>
          </a:prstGeom>
        </p:spPr>
      </p:pic>
      <p:pic>
        <p:nvPicPr>
          <p:cNvPr id="7" name="Picture 6">
            <a:extLst>
              <a:ext uri="{FF2B5EF4-FFF2-40B4-BE49-F238E27FC236}">
                <a16:creationId xmlns:a16="http://schemas.microsoft.com/office/drawing/2014/main" id="{9006C648-F989-4134-9CFB-5A19EDF50C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9239" y="947197"/>
            <a:ext cx="3554731" cy="4739642"/>
          </a:xfrm>
          <a:prstGeom prst="rect">
            <a:avLst/>
          </a:prstGeom>
        </p:spPr>
      </p:pic>
      <p:pic>
        <p:nvPicPr>
          <p:cNvPr id="9" name="Picture 8">
            <a:extLst>
              <a:ext uri="{FF2B5EF4-FFF2-40B4-BE49-F238E27FC236}">
                <a16:creationId xmlns:a16="http://schemas.microsoft.com/office/drawing/2014/main" id="{5BA9E710-0F05-4559-8943-5BF33CA452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6583" y="1657409"/>
            <a:ext cx="3551468" cy="4739643"/>
          </a:xfrm>
          <a:prstGeom prst="rect">
            <a:avLst/>
          </a:prstGeom>
        </p:spPr>
      </p:pic>
    </p:spTree>
    <p:extLst>
      <p:ext uri="{BB962C8B-B14F-4D97-AF65-F5344CB8AC3E}">
        <p14:creationId xmlns:p14="http://schemas.microsoft.com/office/powerpoint/2010/main" val="365222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E2A01-C63B-EC42-8AB7-34E9060027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ACF718-1E76-3C11-B761-DF9B6CB80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1111" y="0"/>
            <a:ext cx="6349778" cy="6858000"/>
          </a:xfrm>
          <a:prstGeom prst="rect">
            <a:avLst/>
          </a:prstGeom>
          <a:effectLst>
            <a:softEdge rad="635000"/>
          </a:effectLst>
        </p:spPr>
      </p:pic>
    </p:spTree>
    <p:extLst>
      <p:ext uri="{BB962C8B-B14F-4D97-AF65-F5344CB8AC3E}">
        <p14:creationId xmlns:p14="http://schemas.microsoft.com/office/powerpoint/2010/main" val="74014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in purple scrubs&#10;&#10;Description automatically generated">
            <a:extLst>
              <a:ext uri="{FF2B5EF4-FFF2-40B4-BE49-F238E27FC236}">
                <a16:creationId xmlns:a16="http://schemas.microsoft.com/office/drawing/2014/main" id="{B0417B8D-343A-8EC8-BBAD-DC92B99550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5545716"/>
          </a:xfrm>
          <a:prstGeom prst="rect">
            <a:avLst/>
          </a:prstGeom>
        </p:spPr>
      </p:pic>
      <p:sp>
        <p:nvSpPr>
          <p:cNvPr id="4" name="TextBox 3">
            <a:extLst>
              <a:ext uri="{FF2B5EF4-FFF2-40B4-BE49-F238E27FC236}">
                <a16:creationId xmlns:a16="http://schemas.microsoft.com/office/drawing/2014/main" id="{BAF71B8B-9A6A-A9D6-F8CE-4AC7AD47DFF2}"/>
              </a:ext>
            </a:extLst>
          </p:cNvPr>
          <p:cNvSpPr txBox="1"/>
          <p:nvPr/>
        </p:nvSpPr>
        <p:spPr>
          <a:xfrm>
            <a:off x="0" y="5653548"/>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CHNOLA EVS Department “crashes” </a:t>
            </a:r>
            <a:b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br>
            <a:r>
              <a:rPr kumimoji="0" lang="en-US" sz="3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the monthly leadership meeting</a:t>
            </a:r>
          </a:p>
        </p:txBody>
      </p:sp>
    </p:spTree>
    <p:extLst>
      <p:ext uri="{BB962C8B-B14F-4D97-AF65-F5344CB8AC3E}">
        <p14:creationId xmlns:p14="http://schemas.microsoft.com/office/powerpoint/2010/main" val="821667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holding a large check&#10;&#10;AI-generated content may be incorrect.">
            <a:extLst>
              <a:ext uri="{FF2B5EF4-FFF2-40B4-BE49-F238E27FC236}">
                <a16:creationId xmlns:a16="http://schemas.microsoft.com/office/drawing/2014/main" id="{40A35479-E6C8-1DF8-0486-BC508791A0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34044"/>
            <a:ext cx="12207754" cy="7936330"/>
          </a:xfrm>
          <a:prstGeom prst="rect">
            <a:avLst/>
          </a:prstGeom>
        </p:spPr>
      </p:pic>
    </p:spTree>
    <p:extLst>
      <p:ext uri="{BB962C8B-B14F-4D97-AF65-F5344CB8AC3E}">
        <p14:creationId xmlns:p14="http://schemas.microsoft.com/office/powerpoint/2010/main" val="1837448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7EFEA-DEA0-0EAF-CD94-C9A45592D0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4F4191E-3356-8B07-DAAB-C7AE3BEE4E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5648363"/>
          </a:xfrm>
          <a:prstGeom prst="rect">
            <a:avLst/>
          </a:prstGeom>
        </p:spPr>
      </p:pic>
      <p:pic>
        <p:nvPicPr>
          <p:cNvPr id="8" name="Picture 7">
            <a:extLst>
              <a:ext uri="{FF2B5EF4-FFF2-40B4-BE49-F238E27FC236}">
                <a16:creationId xmlns:a16="http://schemas.microsoft.com/office/drawing/2014/main" id="{140E7734-5207-78FD-80E8-8A952C68F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17727" y="4883727"/>
            <a:ext cx="1974273" cy="1974273"/>
          </a:xfrm>
          <a:prstGeom prst="rect">
            <a:avLst/>
          </a:prstGeom>
        </p:spPr>
      </p:pic>
      <p:pic>
        <p:nvPicPr>
          <p:cNvPr id="10" name="Picture 9">
            <a:extLst>
              <a:ext uri="{FF2B5EF4-FFF2-40B4-BE49-F238E27FC236}">
                <a16:creationId xmlns:a16="http://schemas.microsoft.com/office/drawing/2014/main" id="{F62FCDB2-9EA3-990E-F594-5345AD60A920}"/>
              </a:ext>
            </a:extLst>
          </p:cNvPr>
          <p:cNvPicPr>
            <a:picLocks noChangeAspect="1"/>
          </p:cNvPicPr>
          <p:nvPr/>
        </p:nvPicPr>
        <p:blipFill>
          <a:blip r:embed="rId4"/>
          <a:stretch>
            <a:fillRect/>
          </a:stretch>
        </p:blipFill>
        <p:spPr>
          <a:xfrm>
            <a:off x="-1" y="5648362"/>
            <a:ext cx="10217727" cy="1209637"/>
          </a:xfrm>
          <a:prstGeom prst="rect">
            <a:avLst/>
          </a:prstGeom>
        </p:spPr>
      </p:pic>
      <p:sp>
        <p:nvSpPr>
          <p:cNvPr id="11" name="TextBox 10">
            <a:extLst>
              <a:ext uri="{FF2B5EF4-FFF2-40B4-BE49-F238E27FC236}">
                <a16:creationId xmlns:a16="http://schemas.microsoft.com/office/drawing/2014/main" id="{924A4499-6FD8-E0CA-31D0-B68ADFB5B5CE}"/>
              </a:ext>
            </a:extLst>
          </p:cNvPr>
          <p:cNvSpPr txBox="1"/>
          <p:nvPr/>
        </p:nvSpPr>
        <p:spPr>
          <a:xfrm>
            <a:off x="592282" y="5648362"/>
            <a:ext cx="5902036" cy="707886"/>
          </a:xfrm>
          <a:prstGeom prst="rect">
            <a:avLst/>
          </a:prstGeom>
          <a:noFill/>
        </p:spPr>
        <p:txBody>
          <a:bodyPr wrap="square" rtlCol="0">
            <a:spAutoFit/>
          </a:bodyPr>
          <a:lstStyle/>
          <a:p>
            <a:r>
              <a:rPr lang="en-US" sz="4000" b="1" dirty="0">
                <a:solidFill>
                  <a:schemeClr val="bg1"/>
                </a:solidFill>
                <a:hlinkClick r:id="rId5">
                  <a:extLst>
                    <a:ext uri="{A12FA001-AC4F-418D-AE19-62706E023703}">
                      <ahyp:hlinkClr xmlns:ahyp="http://schemas.microsoft.com/office/drawing/2018/hyperlinkcolor" val="tx"/>
                    </a:ext>
                  </a:extLst>
                </a:hlinkClick>
              </a:rPr>
              <a:t>www.PicklePledge.com</a:t>
            </a:r>
            <a:r>
              <a:rPr lang="en-US" sz="4000" b="1" dirty="0">
                <a:solidFill>
                  <a:schemeClr val="bg1"/>
                </a:solidFill>
              </a:rPr>
              <a:t> </a:t>
            </a:r>
          </a:p>
        </p:txBody>
      </p:sp>
      <p:sp>
        <p:nvSpPr>
          <p:cNvPr id="12" name="Arrow: Down 11">
            <a:extLst>
              <a:ext uri="{FF2B5EF4-FFF2-40B4-BE49-F238E27FC236}">
                <a16:creationId xmlns:a16="http://schemas.microsoft.com/office/drawing/2014/main" id="{A435A9F3-D162-3C4D-FFE0-65845A6E6BFB}"/>
              </a:ext>
            </a:extLst>
          </p:cNvPr>
          <p:cNvSpPr/>
          <p:nvPr/>
        </p:nvSpPr>
        <p:spPr>
          <a:xfrm rot="19585710">
            <a:off x="3696293" y="2853766"/>
            <a:ext cx="301336" cy="644236"/>
          </a:xfrm>
          <a:prstGeom prst="downArrow">
            <a:avLst/>
          </a:prstGeom>
          <a:solidFill>
            <a:srgbClr val="6C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803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CA7D1AF8-0DD8-76F3-106D-33A974152D8D}"/>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CE6E4EE0-DDBF-8721-5647-FF3BC73A35F0}"/>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09616575-D496-1D36-720E-A9CA62D11651}"/>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3</a:t>
            </a:r>
          </a:p>
        </p:txBody>
      </p:sp>
      <p:sp>
        <p:nvSpPr>
          <p:cNvPr id="4" name="TextBox 3">
            <a:extLst>
              <a:ext uri="{FF2B5EF4-FFF2-40B4-BE49-F238E27FC236}">
                <a16:creationId xmlns:a16="http://schemas.microsoft.com/office/drawing/2014/main" id="{F096BF61-F56A-71AB-72B1-7E1CDCC17F8A}"/>
              </a:ext>
            </a:extLst>
          </p:cNvPr>
          <p:cNvSpPr txBox="1"/>
          <p:nvPr/>
        </p:nvSpPr>
        <p:spPr>
          <a:xfrm>
            <a:off x="311148" y="2763045"/>
            <a:ext cx="11985341" cy="375154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Complement psychological </a:t>
            </a:r>
            <a:r>
              <a:rPr lang="en-US" sz="66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safety </a:t>
            </a: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with a commitment to emotional safety</a:t>
            </a:r>
          </a:p>
        </p:txBody>
      </p:sp>
      <p:pic>
        <p:nvPicPr>
          <p:cNvPr id="9" name="Graphic 8" descr="Chess pieces with solid fill">
            <a:extLst>
              <a:ext uri="{FF2B5EF4-FFF2-40B4-BE49-F238E27FC236}">
                <a16:creationId xmlns:a16="http://schemas.microsoft.com/office/drawing/2014/main" id="{A1A66EFC-BD11-D1BB-2644-5748B745DC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1479081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5B18CF4-E9D0-792F-0BBC-04252A62C7B0}"/>
              </a:ext>
            </a:extLst>
          </p:cNvPr>
          <p:cNvSpPr txBox="1"/>
          <p:nvPr/>
        </p:nvSpPr>
        <p:spPr>
          <a:xfrm>
            <a:off x="858840" y="384111"/>
            <a:ext cx="10193992" cy="5028684"/>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spcAft>
                <a:spcPts val="1800"/>
              </a:spcAft>
              <a:buClrTx/>
              <a:buSzTx/>
              <a:buFontTx/>
              <a:buNone/>
              <a:tabLst/>
              <a:defRPr/>
            </a:pPr>
            <a:r>
              <a:rPr kumimoji="0" lang="en-US" sz="4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Psychological safety </a:t>
            </a: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the assurance that people can identify problems and mistakes, including their own, without fear of punishment, retribution, or humiliation.</a:t>
            </a:r>
          </a:p>
        </p:txBody>
      </p:sp>
    </p:spTree>
    <p:extLst>
      <p:ext uri="{BB962C8B-B14F-4D97-AF65-F5344CB8AC3E}">
        <p14:creationId xmlns:p14="http://schemas.microsoft.com/office/powerpoint/2010/main" val="279500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2C17318-CEC2-BEAB-1995-8938C2084289}"/>
              </a:ext>
            </a:extLst>
          </p:cNvPr>
          <p:cNvSpPr txBox="1"/>
          <p:nvPr/>
        </p:nvSpPr>
        <p:spPr>
          <a:xfrm>
            <a:off x="0" y="233094"/>
            <a:ext cx="12191999"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It takes courage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model joy when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times are tough.</a:t>
            </a:r>
          </a:p>
        </p:txBody>
      </p:sp>
    </p:spTree>
    <p:extLst>
      <p:ext uri="{BB962C8B-B14F-4D97-AF65-F5344CB8AC3E}">
        <p14:creationId xmlns:p14="http://schemas.microsoft.com/office/powerpoint/2010/main" val="27824116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12BA44-8C60-5B65-B10B-DCE436F9E7DA}"/>
              </a:ext>
            </a:extLst>
          </p:cNvPr>
          <p:cNvSpPr txBox="1"/>
          <p:nvPr/>
        </p:nvSpPr>
        <p:spPr>
          <a:xfrm>
            <a:off x="999004" y="529584"/>
            <a:ext cx="10193992" cy="2668744"/>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spcAft>
                <a:spcPts val="180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Psychological safety is about the organization.</a:t>
            </a:r>
          </a:p>
        </p:txBody>
      </p:sp>
    </p:spTree>
    <p:extLst>
      <p:ext uri="{BB962C8B-B14F-4D97-AF65-F5344CB8AC3E}">
        <p14:creationId xmlns:p14="http://schemas.microsoft.com/office/powerpoint/2010/main" val="2064501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4019E7-85A8-907A-B239-D6C56A7C1173}"/>
              </a:ext>
            </a:extLst>
          </p:cNvPr>
          <p:cNvSpPr txBox="1"/>
          <p:nvPr/>
        </p:nvSpPr>
        <p:spPr>
          <a:xfrm>
            <a:off x="671804" y="384111"/>
            <a:ext cx="10193992" cy="5028684"/>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buClrTx/>
              <a:buSzTx/>
              <a:buFontTx/>
              <a:buNone/>
              <a:tabLst/>
              <a:defRPr/>
            </a:pPr>
            <a:r>
              <a:rPr kumimoji="0" lang="en-US" sz="4400" b="0"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Emotional safety</a:t>
            </a:r>
            <a:r>
              <a:rPr kumimoji="0" lang="en-US" sz="4400" b="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a:t>
            </a: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the assurance that leadership is committed to protecting the emotional health </a:t>
            </a:r>
          </a:p>
          <a:p>
            <a:pPr marL="0" marR="0" lvl="1" indent="0" algn="ctr" defTabSz="914400" rtl="0" eaLnBrk="1" fontAlgn="auto" latinLnBrk="0" hangingPunct="1">
              <a:lnSpc>
                <a:spcPct val="150000"/>
              </a:lnSpc>
              <a:spcBef>
                <a:spcPts val="0"/>
              </a:spcBef>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and wellbeing of staff from </a:t>
            </a:r>
          </a:p>
          <a:p>
            <a:pPr marL="0" marR="0" lvl="1" indent="0" algn="ctr" defTabSz="914400" rtl="0" eaLnBrk="1" fontAlgn="auto" latinLnBrk="0" hangingPunct="1">
              <a:lnSpc>
                <a:spcPct val="150000"/>
              </a:lnSpc>
              <a:spcBef>
                <a:spcPts val="0"/>
              </a:spcBef>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internal and external threats...</a:t>
            </a:r>
          </a:p>
        </p:txBody>
      </p:sp>
    </p:spTree>
    <p:extLst>
      <p:ext uri="{BB962C8B-B14F-4D97-AF65-F5344CB8AC3E}">
        <p14:creationId xmlns:p14="http://schemas.microsoft.com/office/powerpoint/2010/main" val="9584051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ED85C0-D34B-781B-0430-11D8A740BD31}"/>
              </a:ext>
            </a:extLst>
          </p:cNvPr>
          <p:cNvSpPr txBox="1"/>
          <p:nvPr/>
        </p:nvSpPr>
        <p:spPr>
          <a:xfrm>
            <a:off x="671804" y="384111"/>
            <a:ext cx="10193992" cy="2997359"/>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spcAft>
                <a:spcPts val="180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and to assuring that care is available for emotional stress or trauma without shame or stigma.</a:t>
            </a:r>
          </a:p>
        </p:txBody>
      </p:sp>
    </p:spTree>
    <p:extLst>
      <p:ext uri="{BB962C8B-B14F-4D97-AF65-F5344CB8AC3E}">
        <p14:creationId xmlns:p14="http://schemas.microsoft.com/office/powerpoint/2010/main" val="4057784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2D8131-005E-F125-E097-C17F5A2E4F86}"/>
              </a:ext>
            </a:extLst>
          </p:cNvPr>
          <p:cNvSpPr txBox="1"/>
          <p:nvPr/>
        </p:nvSpPr>
        <p:spPr>
          <a:xfrm>
            <a:off x="671804" y="384111"/>
            <a:ext cx="10193992" cy="2899576"/>
          </a:xfrm>
          <a:prstGeom prst="rect">
            <a:avLst/>
          </a:prstGeom>
          <a:noFill/>
        </p:spPr>
        <p:txBody>
          <a:bodyPr wrap="square" rtlCol="0">
            <a:spAutoFit/>
          </a:bodyPr>
          <a:lstStyle/>
          <a:p>
            <a:pPr marL="0" marR="0" lvl="1" indent="0" algn="ctr" defTabSz="914400" rtl="0" eaLnBrk="1" fontAlgn="auto" latinLnBrk="0" hangingPunct="1">
              <a:lnSpc>
                <a:spcPct val="150000"/>
              </a:lnSpc>
              <a:spcBef>
                <a:spcPts val="0"/>
              </a:spcBef>
              <a:spcAft>
                <a:spcPts val="180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Emotional safety is </a:t>
            </a:r>
          </a:p>
          <a:p>
            <a:pPr marL="0" marR="0" lvl="1" indent="0" algn="ctr" defTabSz="914400" rtl="0" eaLnBrk="1" fontAlgn="auto" latinLnBrk="0" hangingPunct="1">
              <a:lnSpc>
                <a:spcPct val="150000"/>
              </a:lnSpc>
              <a:spcBef>
                <a:spcPts val="0"/>
              </a:spcBef>
              <a:spcAft>
                <a:spcPts val="180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about the individual.</a:t>
            </a:r>
          </a:p>
        </p:txBody>
      </p:sp>
    </p:spTree>
    <p:extLst>
      <p:ext uri="{BB962C8B-B14F-4D97-AF65-F5344CB8AC3E}">
        <p14:creationId xmlns:p14="http://schemas.microsoft.com/office/powerpoint/2010/main" val="3223957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01A610-C63B-1538-B4BB-38A62C760D1C}"/>
              </a:ext>
            </a:extLst>
          </p:cNvPr>
          <p:cNvSpPr txBox="1"/>
          <p:nvPr/>
        </p:nvSpPr>
        <p:spPr>
          <a:xfrm>
            <a:off x="791546" y="550506"/>
            <a:ext cx="10608907"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240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Reduce the stigma of asking for help with the Nedlog Rule.</a:t>
            </a:r>
          </a:p>
        </p:txBody>
      </p:sp>
    </p:spTree>
    <p:extLst>
      <p:ext uri="{BB962C8B-B14F-4D97-AF65-F5344CB8AC3E}">
        <p14:creationId xmlns:p14="http://schemas.microsoft.com/office/powerpoint/2010/main" val="3600111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71549" y="445775"/>
            <a:ext cx="7272251" cy="1830309"/>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Nedlog is not in the dictionary (yet)</a:t>
            </a:r>
          </a:p>
        </p:txBody>
      </p:sp>
      <p:pic>
        <p:nvPicPr>
          <p:cNvPr id="3" name="Picture 2" descr="iStock_000006628476_Large.jpg"/>
          <p:cNvPicPr>
            <a:picLocks noChangeAspect="1"/>
          </p:cNvPicPr>
          <p:nvPr/>
        </p:nvPicPr>
        <p:blipFill>
          <a:blip r:embed="rId3" cstate="email">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a:xfrm>
            <a:off x="5508826" y="-76892"/>
            <a:ext cx="6683174" cy="6934892"/>
          </a:xfrm>
          <a:prstGeom prst="rect">
            <a:avLst/>
          </a:prstGeom>
          <a:effectLst/>
        </p:spPr>
      </p:pic>
    </p:spTree>
    <p:extLst>
      <p:ext uri="{BB962C8B-B14F-4D97-AF65-F5344CB8AC3E}">
        <p14:creationId xmlns:p14="http://schemas.microsoft.com/office/powerpoint/2010/main" val="30730124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C1C01CA4-BCC9-CD1D-35AF-705AA3D1403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B17310-F049-A6A6-8253-B89AFFC91247}"/>
              </a:ext>
            </a:extLst>
          </p:cNvPr>
          <p:cNvSpPr/>
          <p:nvPr/>
        </p:nvSpPr>
        <p:spPr>
          <a:xfrm>
            <a:off x="1" y="644923"/>
            <a:ext cx="12192000" cy="3328475"/>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Nedlog Rule</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is the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Golden</a:t>
            </a:r>
            <a:r>
              <a:rPr lang="en-US" sz="5400" dirty="0">
                <a:solidFill>
                  <a:srgbClr val="FFFF00"/>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 </a:t>
            </a:r>
            <a:r>
              <a:rPr kumimoji="0" lang="en-US"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Rule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in reverse</a:t>
            </a:r>
          </a:p>
        </p:txBody>
      </p:sp>
      <p:pic>
        <p:nvPicPr>
          <p:cNvPr id="6" name="Picture 5">
            <a:extLst>
              <a:ext uri="{FF2B5EF4-FFF2-40B4-BE49-F238E27FC236}">
                <a16:creationId xmlns:a16="http://schemas.microsoft.com/office/drawing/2014/main" id="{2C467B15-D3E4-9291-11C4-F956554E5C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7502236" y="4220008"/>
            <a:ext cx="4689764" cy="2637992"/>
          </a:xfrm>
          <a:prstGeom prst="rect">
            <a:avLst/>
          </a:prstGeom>
          <a:effectLst>
            <a:softEdge rad="635000"/>
          </a:effectLst>
        </p:spPr>
      </p:pic>
    </p:spTree>
    <p:extLst>
      <p:ext uri="{BB962C8B-B14F-4D97-AF65-F5344CB8AC3E}">
        <p14:creationId xmlns:p14="http://schemas.microsoft.com/office/powerpoint/2010/main" val="39382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5C5E2FD3-07C1-08C2-475A-1AF32A8D60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B987B6D-44F8-9066-773E-FEECA9B0475D}"/>
              </a:ext>
            </a:extLst>
          </p:cNvPr>
          <p:cNvSpPr/>
          <p:nvPr/>
        </p:nvSpPr>
        <p:spPr>
          <a:xfrm>
            <a:off x="758898" y="161601"/>
            <a:ext cx="10806184" cy="533896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Whatever you would be willing to do for others if they asked, be willing to ask for the same help when you need it.</a:t>
            </a:r>
          </a:p>
          <a:p>
            <a:pPr marL="0" marR="0" lvl="0" indent="0" defTabSz="914400" rtl="0" eaLnBrk="1" fontAlgn="auto" latinLnBrk="0" hangingPunct="1">
              <a:lnSpc>
                <a:spcPct val="125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a:t>
            </a:r>
          </a:p>
        </p:txBody>
      </p:sp>
    </p:spTree>
    <p:extLst>
      <p:ext uri="{BB962C8B-B14F-4D97-AF65-F5344CB8AC3E}">
        <p14:creationId xmlns:p14="http://schemas.microsoft.com/office/powerpoint/2010/main" val="40274510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uple of people that are standing in front of a sign&#10;&#10;Description generated with very high confidence">
            <a:extLst>
              <a:ext uri="{FF2B5EF4-FFF2-40B4-BE49-F238E27FC236}">
                <a16:creationId xmlns:a16="http://schemas.microsoft.com/office/drawing/2014/main" id="{79F06863-DDF1-70AD-4DB0-A2E9AABA94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0143" y="-161424"/>
            <a:ext cx="6322337" cy="7180848"/>
          </a:xfrm>
          <a:prstGeom prst="rect">
            <a:avLst/>
          </a:prstGeom>
          <a:effectLst>
            <a:softEdge rad="635000"/>
          </a:effectLst>
        </p:spPr>
      </p:pic>
    </p:spTree>
    <p:extLst>
      <p:ext uri="{BB962C8B-B14F-4D97-AF65-F5344CB8AC3E}">
        <p14:creationId xmlns:p14="http://schemas.microsoft.com/office/powerpoint/2010/main" val="222109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indoor, wall, room, messy&#10;&#10;Description automatically generated">
            <a:extLst>
              <a:ext uri="{FF2B5EF4-FFF2-40B4-BE49-F238E27FC236}">
                <a16:creationId xmlns:a16="http://schemas.microsoft.com/office/drawing/2014/main" id="{30F88EC3-73A9-4498-8610-2A0F6A05C1C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4440" y="0"/>
            <a:ext cx="14828109" cy="6858000"/>
          </a:xfrm>
          <a:prstGeom prst="rect">
            <a:avLst/>
          </a:prstGeom>
        </p:spPr>
      </p:pic>
      <p:sp>
        <p:nvSpPr>
          <p:cNvPr id="2" name="TextBox 1"/>
          <p:cNvSpPr txBox="1"/>
          <p:nvPr/>
        </p:nvSpPr>
        <p:spPr>
          <a:xfrm>
            <a:off x="6555449" y="0"/>
            <a:ext cx="5636551" cy="2047544"/>
          </a:xfrm>
          <a:prstGeom prst="rect">
            <a:avLst/>
          </a:prstGeom>
          <a:solidFill>
            <a:srgbClr val="820000"/>
          </a:solidFill>
        </p:spPr>
        <p:txBody>
          <a:bodyPr wrap="square" lIns="91430" tIns="45718" rIns="91430" bIns="45718"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Lean on me management!</a:t>
            </a:r>
          </a:p>
        </p:txBody>
      </p:sp>
    </p:spTree>
    <p:extLst>
      <p:ext uri="{BB962C8B-B14F-4D97-AF65-F5344CB8AC3E}">
        <p14:creationId xmlns:p14="http://schemas.microsoft.com/office/powerpoint/2010/main" val="57615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E08E5C-ED8A-1B43-AAF6-6FDEAC25BC46}"/>
              </a:ext>
            </a:extLst>
          </p:cNvPr>
          <p:cNvSpPr txBox="1"/>
          <p:nvPr/>
        </p:nvSpPr>
        <p:spPr>
          <a:xfrm>
            <a:off x="0" y="233094"/>
            <a:ext cx="12191999"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It takes courage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model joy that you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might not feel yourself.</a:t>
            </a:r>
          </a:p>
        </p:txBody>
      </p:sp>
    </p:spTree>
    <p:extLst>
      <p:ext uri="{BB962C8B-B14F-4D97-AF65-F5344CB8AC3E}">
        <p14:creationId xmlns:p14="http://schemas.microsoft.com/office/powerpoint/2010/main" val="786102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7A1CB551-EC1A-A938-E46E-13386B4C653E}"/>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132FECF2-134C-3F51-7AF9-2860C4993893}"/>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FA510207-3553-1733-04EC-6CF17260E3CE}"/>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a:t>
            </a:r>
            <a:r>
              <a:rPr lang="en-US" sz="3200" b="1"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4</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endParaRPr>
          </a:p>
        </p:txBody>
      </p:sp>
      <p:sp>
        <p:nvSpPr>
          <p:cNvPr id="4" name="TextBox 3">
            <a:extLst>
              <a:ext uri="{FF2B5EF4-FFF2-40B4-BE49-F238E27FC236}">
                <a16:creationId xmlns:a16="http://schemas.microsoft.com/office/drawing/2014/main" id="{7E67B39D-D424-880F-96AF-291072623854}"/>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Use rituals to hardwire attitudes and behaviors</a:t>
            </a:r>
          </a:p>
        </p:txBody>
      </p:sp>
      <p:pic>
        <p:nvPicPr>
          <p:cNvPr id="9" name="Graphic 8" descr="Chess pieces with solid fill">
            <a:extLst>
              <a:ext uri="{FF2B5EF4-FFF2-40B4-BE49-F238E27FC236}">
                <a16:creationId xmlns:a16="http://schemas.microsoft.com/office/drawing/2014/main" id="{3EDC3DEE-4EF7-4AF6-B066-462D9BB14B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35589980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ED210A-56B8-1EF4-4E39-85F6113ACC37}"/>
              </a:ext>
            </a:extLst>
          </p:cNvPr>
          <p:cNvPicPr>
            <a:picLocks noChangeAspect="1"/>
          </p:cNvPicPr>
          <p:nvPr/>
        </p:nvPicPr>
        <p:blipFill>
          <a:blip r:embed="rId2"/>
          <a:stretch>
            <a:fillRect/>
          </a:stretch>
        </p:blipFill>
        <p:spPr>
          <a:xfrm>
            <a:off x="509396" y="580730"/>
            <a:ext cx="3519679" cy="5420551"/>
          </a:xfrm>
          <a:prstGeom prst="rect">
            <a:avLst/>
          </a:prstGeom>
        </p:spPr>
      </p:pic>
      <p:sp>
        <p:nvSpPr>
          <p:cNvPr id="3" name="TextBox 2">
            <a:extLst>
              <a:ext uri="{FF2B5EF4-FFF2-40B4-BE49-F238E27FC236}">
                <a16:creationId xmlns:a16="http://schemas.microsoft.com/office/drawing/2014/main" id="{4B994763-4914-CCB7-CB9E-B56D33BE7C50}"/>
              </a:ext>
            </a:extLst>
          </p:cNvPr>
          <p:cNvSpPr txBox="1"/>
          <p:nvPr/>
        </p:nvSpPr>
        <p:spPr>
          <a:xfrm>
            <a:off x="4738254" y="345629"/>
            <a:ext cx="6369627" cy="5503238"/>
          </a:xfrm>
          <a:prstGeom prst="rect">
            <a:avLst/>
          </a:prstGeom>
          <a:noFill/>
        </p:spPr>
        <p:txBody>
          <a:bodyPr wrap="square" rtlCol="0">
            <a:spAutoFit/>
          </a:bodyPr>
          <a:lstStyle/>
          <a:p>
            <a:pPr algn="ctr">
              <a:lnSpc>
                <a:spcPct val="150000"/>
              </a:lnSpc>
              <a:defRPr/>
            </a:pPr>
            <a:r>
              <a:rPr lang="en-US" sz="4000" dirty="0">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Times New Roman" panose="02020603050405020304" pitchFamily="18" charset="0"/>
              </a:rPr>
              <a:t>“Rituals are one of humanity’s greatest tools for providing just the right emotional or psychological effect at just the right time.“</a:t>
            </a:r>
          </a:p>
        </p:txBody>
      </p:sp>
    </p:spTree>
    <p:extLst>
      <p:ext uri="{BB962C8B-B14F-4D97-AF65-F5344CB8AC3E}">
        <p14:creationId xmlns:p14="http://schemas.microsoft.com/office/powerpoint/2010/main" val="4033565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E44F32E2-A632-2BB5-FDA7-953E4F3A1F2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3045743F-DED2-956D-321D-E931DDA116EB}"/>
              </a:ext>
            </a:extLst>
          </p:cNvPr>
          <p:cNvSpPr txBox="1">
            <a:spLocks noChangeArrowheads="1"/>
          </p:cNvSpPr>
          <p:nvPr/>
        </p:nvSpPr>
        <p:spPr>
          <a:xfrm>
            <a:off x="784696" y="690666"/>
            <a:ext cx="10544783" cy="4852884"/>
          </a:xfrm>
          <a:prstGeom prst="rect">
            <a:avLst/>
          </a:prstGeom>
        </p:spPr>
        <p:txBody>
          <a:bodyPr/>
          <a:lstStyle/>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lang="en-US" sz="60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Rituals</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enhance discipline, performance, teamwork, and </a:t>
            </a:r>
            <a:r>
              <a:rPr lang="en-US" sz="60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fellowship</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a:t>
            </a:r>
          </a:p>
        </p:txBody>
      </p:sp>
    </p:spTree>
    <p:extLst>
      <p:ext uri="{BB962C8B-B14F-4D97-AF65-F5344CB8AC3E}">
        <p14:creationId xmlns:p14="http://schemas.microsoft.com/office/powerpoint/2010/main" val="3011538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8" name="Rectangle 410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100" name="Picture 4" descr="A group of people standing in a line&#10;&#10;Description automatically generated">
            <a:extLst>
              <a:ext uri="{FF2B5EF4-FFF2-40B4-BE49-F238E27FC236}">
                <a16:creationId xmlns:a16="http://schemas.microsoft.com/office/drawing/2014/main" id="{7520C88C-D3EC-6B0E-9ED0-F06057DCDB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5741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DF42D-3CA2-E488-895F-27733C2E32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7" y="0"/>
            <a:ext cx="12188646" cy="6858000"/>
          </a:xfrm>
          <a:prstGeom prst="rect">
            <a:avLst/>
          </a:prstGeom>
        </p:spPr>
      </p:pic>
    </p:spTree>
    <p:extLst>
      <p:ext uri="{BB962C8B-B14F-4D97-AF65-F5344CB8AC3E}">
        <p14:creationId xmlns:p14="http://schemas.microsoft.com/office/powerpoint/2010/main" val="1623436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75B2E9A2-0271-1424-CCF5-DC21FBEF8A1D}"/>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2F444A0-7317-4929-5176-6B420A5E2959}"/>
              </a:ext>
            </a:extLst>
          </p:cNvPr>
          <p:cNvSpPr txBox="1">
            <a:spLocks noChangeArrowheads="1"/>
          </p:cNvSpPr>
          <p:nvPr/>
        </p:nvSpPr>
        <p:spPr>
          <a:xfrm>
            <a:off x="784696" y="690666"/>
            <a:ext cx="10544783" cy="4852884"/>
          </a:xfrm>
          <a:prstGeom prst="rect">
            <a:avLst/>
          </a:prstGeom>
        </p:spPr>
        <p:txBody>
          <a:bodyPr/>
          <a:lstStyle/>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lang="en-US" sz="60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At a personal level, rituals foster courage, endurance, commitment, and joy</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  </a:t>
            </a:r>
          </a:p>
        </p:txBody>
      </p:sp>
    </p:spTree>
    <p:extLst>
      <p:ext uri="{BB962C8B-B14F-4D97-AF65-F5344CB8AC3E}">
        <p14:creationId xmlns:p14="http://schemas.microsoft.com/office/powerpoint/2010/main" val="30447522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alendar with text on it&#10;&#10;AI-generated content may be incorrect.">
            <a:extLst>
              <a:ext uri="{FF2B5EF4-FFF2-40B4-BE49-F238E27FC236}">
                <a16:creationId xmlns:a16="http://schemas.microsoft.com/office/drawing/2014/main" id="{5E7060D2-7987-E12C-2AC5-C144766F4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635" y="1"/>
            <a:ext cx="10598729" cy="6858000"/>
          </a:xfrm>
          <a:prstGeom prst="rect">
            <a:avLst/>
          </a:prstGeom>
        </p:spPr>
      </p:pic>
      <p:pic>
        <p:nvPicPr>
          <p:cNvPr id="5" name="Picture 4">
            <a:extLst>
              <a:ext uri="{FF2B5EF4-FFF2-40B4-BE49-F238E27FC236}">
                <a16:creationId xmlns:a16="http://schemas.microsoft.com/office/drawing/2014/main" id="{CC76267E-0EF8-38B0-2164-D06DDBEBA139}"/>
              </a:ext>
            </a:extLst>
          </p:cNvPr>
          <p:cNvPicPr>
            <a:picLocks noChangeAspect="1"/>
          </p:cNvPicPr>
          <p:nvPr/>
        </p:nvPicPr>
        <p:blipFill>
          <a:blip r:embed="rId4"/>
          <a:stretch>
            <a:fillRect/>
          </a:stretch>
        </p:blipFill>
        <p:spPr>
          <a:xfrm>
            <a:off x="-83127" y="6504708"/>
            <a:ext cx="12275127" cy="353291"/>
          </a:xfrm>
          <a:prstGeom prst="rect">
            <a:avLst/>
          </a:prstGeom>
        </p:spPr>
      </p:pic>
    </p:spTree>
    <p:extLst>
      <p:ext uri="{BB962C8B-B14F-4D97-AF65-F5344CB8AC3E}">
        <p14:creationId xmlns:p14="http://schemas.microsoft.com/office/powerpoint/2010/main" val="26970108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3B02C81-119E-040F-91EA-06C60163875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6404B9-DCD9-AEBF-AE99-1AA727445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 y="0"/>
            <a:ext cx="12001500" cy="6858000"/>
          </a:xfrm>
          <a:prstGeom prst="rect">
            <a:avLst/>
          </a:prstGeom>
        </p:spPr>
      </p:pic>
    </p:spTree>
    <p:extLst>
      <p:ext uri="{BB962C8B-B14F-4D97-AF65-F5344CB8AC3E}">
        <p14:creationId xmlns:p14="http://schemas.microsoft.com/office/powerpoint/2010/main" val="1230553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2.bp.blogspot.com/-VtrHgyod23s/TqNVosvLgXI/AAAAAAAABZI/8zyn9Dq9U_4/s1600/PowerPosing_AmyCuddy_WonderWom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66" y="-254562"/>
            <a:ext cx="12189134" cy="7112562"/>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5400" y="390476"/>
            <a:ext cx="465859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Power Posing</a:t>
            </a:r>
            <a:endParaRPr kumimoji="0" lang="en-US" sz="18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39420134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ook with a picture of a person wearing a face mask&#10;&#10;AI-generated content may be incorrect.">
            <a:extLst>
              <a:ext uri="{FF2B5EF4-FFF2-40B4-BE49-F238E27FC236}">
                <a16:creationId xmlns:a16="http://schemas.microsoft.com/office/drawing/2014/main" id="{9949E847-B305-3E69-62FE-1D80A60713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5090" y="-187036"/>
            <a:ext cx="6096000" cy="7418120"/>
          </a:xfrm>
          <a:prstGeom prst="rect">
            <a:avLst/>
          </a:prstGeom>
        </p:spPr>
      </p:pic>
    </p:spTree>
    <p:extLst>
      <p:ext uri="{BB962C8B-B14F-4D97-AF65-F5344CB8AC3E}">
        <p14:creationId xmlns:p14="http://schemas.microsoft.com/office/powerpoint/2010/main" val="3868169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D608A5D-43DA-5043-A416-4C021DCA7004}"/>
              </a:ext>
            </a:extLst>
          </p:cNvPr>
          <p:cNvSpPr txBox="1"/>
          <p:nvPr/>
        </p:nvSpPr>
        <p:spPr>
          <a:xfrm>
            <a:off x="1" y="233094"/>
            <a:ext cx="12192000" cy="40537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It takes courage to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model joy as you head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into the storm.</a:t>
            </a:r>
          </a:p>
        </p:txBody>
      </p:sp>
    </p:spTree>
    <p:extLst>
      <p:ext uri="{BB962C8B-B14F-4D97-AF65-F5344CB8AC3E}">
        <p14:creationId xmlns:p14="http://schemas.microsoft.com/office/powerpoint/2010/main" val="2359207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364B6E2-EEF9-D8AC-E533-A1E255550FF4}"/>
            </a:ext>
          </a:extLst>
        </p:cNvPr>
        <p:cNvGrpSpPr/>
        <p:nvPr/>
      </p:nvGrpSpPr>
      <p:grpSpPr>
        <a:xfrm>
          <a:off x="0" y="0"/>
          <a:ext cx="0" cy="0"/>
          <a:chOff x="0" y="0"/>
          <a:chExt cx="0" cy="0"/>
        </a:xfrm>
      </p:grpSpPr>
      <p:pic>
        <p:nvPicPr>
          <p:cNvPr id="7" name="Picture 6" descr="A person wearing a mask and gloves&#10;&#10;AI-generated content may be incorrect.">
            <a:extLst>
              <a:ext uri="{FF2B5EF4-FFF2-40B4-BE49-F238E27FC236}">
                <a16:creationId xmlns:a16="http://schemas.microsoft.com/office/drawing/2014/main" id="{18FCD027-DB51-D95E-E62A-1D26ADA03B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1979" y="0"/>
            <a:ext cx="5560540" cy="6858000"/>
          </a:xfrm>
          <a:prstGeom prst="rect">
            <a:avLst/>
          </a:prstGeom>
        </p:spPr>
      </p:pic>
    </p:spTree>
    <p:extLst>
      <p:ext uri="{BB962C8B-B14F-4D97-AF65-F5344CB8AC3E}">
        <p14:creationId xmlns:p14="http://schemas.microsoft.com/office/powerpoint/2010/main" val="6576592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4"/>
          <p:cNvSpPr/>
          <p:nvPr/>
        </p:nvSpPr>
        <p:spPr>
          <a:xfrm>
            <a:off x="5865639" y="-28029"/>
            <a:ext cx="6326361" cy="6914057"/>
          </a:xfrm>
          <a:custGeom>
            <a:avLst/>
            <a:gdLst/>
            <a:ahLst/>
            <a:cxnLst/>
            <a:rect l="l" t="t" r="r" b="b"/>
            <a:pathLst>
              <a:path w="9489542" h="10371085">
                <a:moveTo>
                  <a:pt x="0" y="0"/>
                </a:moveTo>
                <a:lnTo>
                  <a:pt x="9489542" y="0"/>
                </a:lnTo>
                <a:lnTo>
                  <a:pt x="9489542" y="10371085"/>
                </a:lnTo>
                <a:lnTo>
                  <a:pt x="0" y="10371085"/>
                </a:lnTo>
                <a:lnTo>
                  <a:pt x="0" y="0"/>
                </a:lnTo>
                <a:close/>
              </a:path>
            </a:pathLst>
          </a:custGeom>
          <a:blipFill>
            <a:blip r:embed="rId3" cstate="email">
              <a:extLst>
                <a:ext uri="{28A0092B-C50C-407E-A947-70E740481C1C}">
                  <a14:useLocalDpi xmlns:a14="http://schemas.microsoft.com/office/drawing/2010/main"/>
                </a:ext>
              </a:extLst>
            </a:blip>
            <a:stretch>
              <a:fillRect/>
            </a:stretch>
          </a:blipFill>
          <a:effectLst>
            <a:softEdge rad="12700"/>
          </a:effectLst>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a:off x="6743026" y="753923"/>
            <a:ext cx="3273813" cy="4701305"/>
          </a:xfrm>
          <a:custGeom>
            <a:avLst/>
            <a:gdLst/>
            <a:ahLst/>
            <a:cxnLst/>
            <a:rect l="l" t="t" r="r" b="b"/>
            <a:pathLst>
              <a:path w="5398823" h="7370487">
                <a:moveTo>
                  <a:pt x="0" y="0"/>
                </a:moveTo>
                <a:lnTo>
                  <a:pt x="5398822" y="0"/>
                </a:lnTo>
                <a:lnTo>
                  <a:pt x="5398822" y="7370487"/>
                </a:lnTo>
                <a:lnTo>
                  <a:pt x="0" y="737048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3">
            <a:extLst>
              <a:ext uri="{FF2B5EF4-FFF2-40B4-BE49-F238E27FC236}">
                <a16:creationId xmlns:a16="http://schemas.microsoft.com/office/drawing/2014/main" id="{AF81C196-D1E0-B6A9-F9D7-E560EDC10749}"/>
              </a:ext>
            </a:extLst>
          </p:cNvPr>
          <p:cNvSpPr txBox="1">
            <a:spLocks noChangeArrowheads="1"/>
          </p:cNvSpPr>
          <p:nvPr/>
        </p:nvSpPr>
        <p:spPr>
          <a:xfrm>
            <a:off x="784697" y="690666"/>
            <a:ext cx="5311304" cy="4852884"/>
          </a:xfrm>
          <a:prstGeom prst="rect">
            <a:avLst/>
          </a:prstGeom>
        </p:spPr>
        <p:txBody>
          <a:bodyPr/>
          <a:lstStyle/>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We can use technology</a:t>
            </a:r>
          </a:p>
          <a:p>
            <a:pPr marL="0" marR="0" lvl="0" indent="0" algn="ctr" defTabSz="914400" rtl="0" eaLnBrk="1" fontAlgn="base" latinLnBrk="0" hangingPunct="1">
              <a:lnSpc>
                <a:spcPct val="150000"/>
              </a:lnSpc>
              <a:spcBef>
                <a:spcPct val="0"/>
              </a:spcBef>
              <a:spcAft>
                <a:spcPts val="1200"/>
              </a:spcAft>
              <a:buClr>
                <a:srgbClr val="F9F9F9"/>
              </a:buClr>
              <a:buSzPct val="65000"/>
              <a:buFontTx/>
              <a:buNone/>
              <a:tabLst/>
              <a:defRPr/>
            </a:pPr>
            <a:r>
              <a:rPr lang="en-US" sz="6000"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cs typeface="Meiryo UI" panose="020B0604030504040204" pitchFamily="34" charset="-128"/>
              </a:rPr>
              <a:t>p</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rompts</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0A479AA5-42A0-D237-4C7A-6101ECF09D79}"/>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3583BB38-04D8-BD73-2529-AF3240DCDAF2}"/>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C6F7281E-E756-0C10-269B-BC4A84D7B8AD}"/>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5</a:t>
            </a:r>
          </a:p>
        </p:txBody>
      </p:sp>
      <p:sp>
        <p:nvSpPr>
          <p:cNvPr id="4" name="TextBox 3">
            <a:extLst>
              <a:ext uri="{FF2B5EF4-FFF2-40B4-BE49-F238E27FC236}">
                <a16:creationId xmlns:a16="http://schemas.microsoft.com/office/drawing/2014/main" id="{872E9B74-2DF5-91EB-34F8-7B7767403291}"/>
              </a:ext>
            </a:extLst>
          </p:cNvPr>
          <p:cNvSpPr txBox="1"/>
          <p:nvPr/>
        </p:nvSpPr>
        <p:spPr>
          <a:xfrm>
            <a:off x="103329" y="2359364"/>
            <a:ext cx="11985341" cy="375154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Use stories to shape a shared commitment to cultural expectations</a:t>
            </a:r>
          </a:p>
        </p:txBody>
      </p:sp>
      <p:pic>
        <p:nvPicPr>
          <p:cNvPr id="9" name="Graphic 8" descr="Chess pieces with solid fill">
            <a:extLst>
              <a:ext uri="{FF2B5EF4-FFF2-40B4-BE49-F238E27FC236}">
                <a16:creationId xmlns:a16="http://schemas.microsoft.com/office/drawing/2014/main" id="{10C81FFF-882E-A9D3-52F6-13D12B85F1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5920217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descr="A book cover with a flower&#10;&#10;Description automatically generated">
            <a:extLst>
              <a:ext uri="{FF2B5EF4-FFF2-40B4-BE49-F238E27FC236}">
                <a16:creationId xmlns:a16="http://schemas.microsoft.com/office/drawing/2014/main" id="{7F550956-1BF7-9C04-08A2-BDAA192302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6615" y="549922"/>
            <a:ext cx="3838770" cy="5758155"/>
          </a:xfrm>
          <a:prstGeom prst="rect">
            <a:avLst/>
          </a:prstGeom>
        </p:spPr>
      </p:pic>
    </p:spTree>
    <p:extLst>
      <p:ext uri="{BB962C8B-B14F-4D97-AF65-F5344CB8AC3E}">
        <p14:creationId xmlns:p14="http://schemas.microsoft.com/office/powerpoint/2010/main" val="30859008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281A69C-29C4-D409-F9F0-DFE29C4138B3}"/>
              </a:ext>
            </a:extLst>
          </p:cNvPr>
          <p:cNvSpPr txBox="1">
            <a:spLocks noChangeArrowheads="1"/>
          </p:cNvSpPr>
          <p:nvPr/>
        </p:nvSpPr>
        <p:spPr>
          <a:xfrm>
            <a:off x="784696" y="690666"/>
            <a:ext cx="10544783" cy="4852884"/>
          </a:xfrm>
          <a:prstGeom prst="rect">
            <a:avLst/>
          </a:prstGeom>
        </p:spPr>
        <p:txBody>
          <a:bodyPr/>
          <a:lstStyle/>
          <a:p>
            <a:pPr marL="0" marR="0" lvl="0" indent="0" algn="ctr" defTabSz="914400" rtl="0" eaLnBrk="1" fontAlgn="base" latinLnBrk="0" hangingPunct="1">
              <a:lnSpc>
                <a:spcPct val="150000"/>
              </a:lnSpc>
              <a:spcBef>
                <a:spcPct val="0"/>
              </a:spcBef>
              <a:buClr>
                <a:srgbClr val="F9F9F9"/>
              </a:buClr>
              <a:buSzPct val="65000"/>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More than 3 million nurses around </a:t>
            </a:r>
          </a:p>
          <a:p>
            <a:pPr marL="0" marR="0" lvl="0" indent="0" algn="ctr" defTabSz="914400" rtl="0" eaLnBrk="1" fontAlgn="base" latinLnBrk="0" hangingPunct="1">
              <a:lnSpc>
                <a:spcPct val="150000"/>
              </a:lnSpc>
              <a:spcBef>
                <a:spcPct val="0"/>
              </a:spcBef>
              <a:buClr>
                <a:srgbClr val="F9F9F9"/>
              </a:buClr>
              <a:buSzPct val="65000"/>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the world have been nominated for DAISY Awards and none of them </a:t>
            </a:r>
          </a:p>
          <a:p>
            <a:pPr marL="0" marR="0" lvl="0" indent="0" algn="ctr" defTabSz="914400" rtl="0" eaLnBrk="1" fontAlgn="base" latinLnBrk="0" hangingPunct="1">
              <a:lnSpc>
                <a:spcPct val="150000"/>
              </a:lnSpc>
              <a:spcBef>
                <a:spcPct val="0"/>
              </a:spcBef>
              <a:buClr>
                <a:srgbClr val="F9F9F9"/>
              </a:buClr>
              <a:buSzPct val="65000"/>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eiryo UI" panose="020B0604030504040204" pitchFamily="34" charset="-128"/>
              </a:rPr>
              <a:t>for having done something they were being held accountable for. </a:t>
            </a:r>
          </a:p>
        </p:txBody>
      </p:sp>
    </p:spTree>
    <p:extLst>
      <p:ext uri="{BB962C8B-B14F-4D97-AF65-F5344CB8AC3E}">
        <p14:creationId xmlns:p14="http://schemas.microsoft.com/office/powerpoint/2010/main" val="38829144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D493FD35-885D-5E75-7AE5-11933305EE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1846" y="-556986"/>
            <a:ext cx="5560154" cy="7414986"/>
          </a:xfrm>
          <a:prstGeom prst="rect">
            <a:avLst/>
          </a:prstGeom>
        </p:spPr>
      </p:pic>
      <p:sp>
        <p:nvSpPr>
          <p:cNvPr id="3" name="TextBox 2">
            <a:extLst>
              <a:ext uri="{FF2B5EF4-FFF2-40B4-BE49-F238E27FC236}">
                <a16:creationId xmlns:a16="http://schemas.microsoft.com/office/drawing/2014/main" id="{08019EB0-69AF-6B98-6E2D-7F8906C0FF94}"/>
              </a:ext>
            </a:extLst>
          </p:cNvPr>
          <p:cNvSpPr txBox="1"/>
          <p:nvPr/>
        </p:nvSpPr>
        <p:spPr>
          <a:xfrm>
            <a:off x="802433" y="690465"/>
            <a:ext cx="4674636" cy="154061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Maddie the Dinosaur Nurse</a:t>
            </a:r>
          </a:p>
        </p:txBody>
      </p:sp>
    </p:spTree>
    <p:extLst>
      <p:ext uri="{BB962C8B-B14F-4D97-AF65-F5344CB8AC3E}">
        <p14:creationId xmlns:p14="http://schemas.microsoft.com/office/powerpoint/2010/main" val="3134788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75A2C4DC-CFB1-24DF-9440-3ADC4495C3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1846" y="-556986"/>
            <a:ext cx="5560154" cy="7414986"/>
          </a:xfrm>
          <a:prstGeom prst="rect">
            <a:avLst/>
          </a:prstGeom>
        </p:spPr>
      </p:pic>
      <p:sp>
        <p:nvSpPr>
          <p:cNvPr id="3" name="TextBox 2">
            <a:extLst>
              <a:ext uri="{FF2B5EF4-FFF2-40B4-BE49-F238E27FC236}">
                <a16:creationId xmlns:a16="http://schemas.microsoft.com/office/drawing/2014/main" id="{5AEE2DFF-B0DF-3A51-FA48-85432C5A7043}"/>
              </a:ext>
            </a:extLst>
          </p:cNvPr>
          <p:cNvSpPr txBox="1"/>
          <p:nvPr/>
        </p:nvSpPr>
        <p:spPr>
          <a:xfrm>
            <a:off x="802433" y="690465"/>
            <a:ext cx="4674636" cy="307949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Maddie did not learn how to care for a triceratops in nursing school</a:t>
            </a:r>
          </a:p>
        </p:txBody>
      </p:sp>
    </p:spTree>
    <p:extLst>
      <p:ext uri="{BB962C8B-B14F-4D97-AF65-F5344CB8AC3E}">
        <p14:creationId xmlns:p14="http://schemas.microsoft.com/office/powerpoint/2010/main" val="24789034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26A9C1B9-91EE-2967-32EC-AB22DB93C40F}"/>
            </a:ext>
          </a:extLst>
        </p:cNvPr>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09EC23F6-8BC1-C7DE-EB90-AC04C31534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1846" y="-556986"/>
            <a:ext cx="5560154" cy="7414986"/>
          </a:xfrm>
          <a:prstGeom prst="rect">
            <a:avLst/>
          </a:prstGeom>
        </p:spPr>
      </p:pic>
      <p:sp>
        <p:nvSpPr>
          <p:cNvPr id="3" name="TextBox 2">
            <a:extLst>
              <a:ext uri="{FF2B5EF4-FFF2-40B4-BE49-F238E27FC236}">
                <a16:creationId xmlns:a16="http://schemas.microsoft.com/office/drawing/2014/main" id="{DC158F20-B14E-B45D-C8FF-686C4DB9A81F}"/>
              </a:ext>
            </a:extLst>
          </p:cNvPr>
          <p:cNvSpPr txBox="1"/>
          <p:nvPr/>
        </p:nvSpPr>
        <p:spPr>
          <a:xfrm>
            <a:off x="802432" y="690465"/>
            <a:ext cx="5293567" cy="384893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Maddie could not have been held accountable for failing to take care of the triceratops</a:t>
            </a:r>
          </a:p>
        </p:txBody>
      </p:sp>
    </p:spTree>
    <p:extLst>
      <p:ext uri="{BB962C8B-B14F-4D97-AF65-F5344CB8AC3E}">
        <p14:creationId xmlns:p14="http://schemas.microsoft.com/office/powerpoint/2010/main" val="615386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chemeClr val="tx1">
                <a:lumMod val="75000"/>
                <a:lumOff val="25000"/>
              </a:schemeClr>
            </a:gs>
          </a:gsLst>
          <a:lin ang="5400000" scaled="1"/>
        </a:gradFill>
        <a:effectLst/>
      </p:bgPr>
    </p:bg>
    <p:spTree>
      <p:nvGrpSpPr>
        <p:cNvPr id="1" name="">
          <a:extLst>
            <a:ext uri="{FF2B5EF4-FFF2-40B4-BE49-F238E27FC236}">
              <a16:creationId xmlns:a16="http://schemas.microsoft.com/office/drawing/2014/main" id="{934ABD42-9DBB-7F29-909C-34BE7A4C7D70}"/>
            </a:ext>
          </a:extLst>
        </p:cNvPr>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65EA4449-30B7-0779-82D2-9D55520E88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1846" y="-556986"/>
            <a:ext cx="5560154" cy="7414986"/>
          </a:xfrm>
          <a:prstGeom prst="rect">
            <a:avLst/>
          </a:prstGeom>
        </p:spPr>
      </p:pic>
      <p:sp>
        <p:nvSpPr>
          <p:cNvPr id="3" name="TextBox 2">
            <a:extLst>
              <a:ext uri="{FF2B5EF4-FFF2-40B4-BE49-F238E27FC236}">
                <a16:creationId xmlns:a16="http://schemas.microsoft.com/office/drawing/2014/main" id="{FEA0C2F0-CC30-C16B-1400-F131AD28999B}"/>
              </a:ext>
            </a:extLst>
          </p:cNvPr>
          <p:cNvSpPr txBox="1"/>
          <p:nvPr/>
        </p:nvSpPr>
        <p:spPr>
          <a:xfrm>
            <a:off x="802432" y="690465"/>
            <a:ext cx="5293567" cy="3079497"/>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Maddie took care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of her kiddo’s triceratops because she owned his care</a:t>
            </a:r>
          </a:p>
        </p:txBody>
      </p:sp>
    </p:spTree>
    <p:extLst>
      <p:ext uri="{BB962C8B-B14F-4D97-AF65-F5344CB8AC3E}">
        <p14:creationId xmlns:p14="http://schemas.microsoft.com/office/powerpoint/2010/main" val="7792144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7C4349"/>
            </a:gs>
            <a:gs pos="100000">
              <a:srgbClr val="550D14"/>
            </a:gs>
          </a:gsLst>
          <a:lin ang="5400000" scaled="1"/>
        </a:gradFill>
        <a:effectLst/>
      </p:bgPr>
    </p:bg>
    <p:spTree>
      <p:nvGrpSpPr>
        <p:cNvPr id="1" name="">
          <a:extLst>
            <a:ext uri="{FF2B5EF4-FFF2-40B4-BE49-F238E27FC236}">
              <a16:creationId xmlns:a16="http://schemas.microsoft.com/office/drawing/2014/main" id="{7BC00FD7-A762-B36A-F1B2-48DDD2CB06A1}"/>
            </a:ext>
          </a:extLst>
        </p:cNvPr>
        <p:cNvGrpSpPr/>
        <p:nvPr/>
      </p:nvGrpSpPr>
      <p:grpSpPr>
        <a:xfrm>
          <a:off x="0" y="0"/>
          <a:ext cx="0" cy="0"/>
          <a:chOff x="0" y="0"/>
          <a:chExt cx="0" cy="0"/>
        </a:xfrm>
      </p:grpSpPr>
      <p:sp>
        <p:nvSpPr>
          <p:cNvPr id="6" name="Right Triangle 5">
            <a:extLst>
              <a:ext uri="{FF2B5EF4-FFF2-40B4-BE49-F238E27FC236}">
                <a16:creationId xmlns:a16="http://schemas.microsoft.com/office/drawing/2014/main" id="{7DCF55AB-DDF1-4354-A4F0-FF205862B92B}"/>
              </a:ext>
            </a:extLst>
          </p:cNvPr>
          <p:cNvSpPr/>
          <p:nvPr/>
        </p:nvSpPr>
        <p:spPr>
          <a:xfrm rot="5400000">
            <a:off x="698641" y="-698642"/>
            <a:ext cx="3719245" cy="5116531"/>
          </a:xfrm>
          <a:prstGeom prst="rtTriangle">
            <a:avLst/>
          </a:prstGeom>
          <a:gradFill>
            <a:gsLst>
              <a:gs pos="0">
                <a:schemeClr val="accent1">
                  <a:lumMod val="50000"/>
                </a:schemeClr>
              </a:gs>
              <a:gs pos="100000">
                <a:schemeClr val="tx1">
                  <a:lumMod val="75000"/>
                  <a:lumOff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493E64B-0293-5F8E-FF94-CD80BA464256}"/>
              </a:ext>
            </a:extLst>
          </p:cNvPr>
          <p:cNvSpPr txBox="1"/>
          <p:nvPr/>
        </p:nvSpPr>
        <p:spPr>
          <a:xfrm>
            <a:off x="430016" y="919570"/>
            <a:ext cx="2641957" cy="635430"/>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240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Strategy </a:t>
            </a:r>
            <a:r>
              <a:rPr lang="en-US" sz="3200" b="1" dirty="0">
                <a:solidFill>
                  <a:prstClr val="white"/>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rPr>
              <a:t>6</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endParaRPr>
          </a:p>
        </p:txBody>
      </p:sp>
      <p:sp>
        <p:nvSpPr>
          <p:cNvPr id="4" name="TextBox 3">
            <a:extLst>
              <a:ext uri="{FF2B5EF4-FFF2-40B4-BE49-F238E27FC236}">
                <a16:creationId xmlns:a16="http://schemas.microsoft.com/office/drawing/2014/main" id="{7EDB5243-9343-0946-C503-57351F04BD0B}"/>
              </a:ext>
            </a:extLst>
          </p:cNvPr>
          <p:cNvSpPr txBox="1"/>
          <p:nvPr/>
        </p:nvSpPr>
        <p:spPr>
          <a:xfrm>
            <a:off x="103329" y="2359364"/>
            <a:ext cx="11985341" cy="2481961"/>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34" charset="-128"/>
                <a:ea typeface="Meiryo UI" panose="020B0604030504040204" pitchFamily="34" charset="-128"/>
                <a:cs typeface="+mn-cs"/>
              </a:rPr>
              <a:t>Promote a Proceed Until Apprehended mindset</a:t>
            </a:r>
          </a:p>
        </p:txBody>
      </p:sp>
      <p:pic>
        <p:nvPicPr>
          <p:cNvPr id="9" name="Graphic 8" descr="Chess pieces with solid fill">
            <a:extLst>
              <a:ext uri="{FF2B5EF4-FFF2-40B4-BE49-F238E27FC236}">
                <a16:creationId xmlns:a16="http://schemas.microsoft.com/office/drawing/2014/main" id="{8B51C60D-A50E-3002-388D-EAD3BB3891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7074" y="213913"/>
            <a:ext cx="914400" cy="914400"/>
          </a:xfrm>
          <a:prstGeom prst="rect">
            <a:avLst/>
          </a:prstGeom>
        </p:spPr>
      </p:pic>
    </p:spTree>
    <p:extLst>
      <p:ext uri="{BB962C8B-B14F-4D97-AF65-F5344CB8AC3E}">
        <p14:creationId xmlns:p14="http://schemas.microsoft.com/office/powerpoint/2010/main" val="27975316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PresenterMedia.com Animated Theme">
  <a:themeElements>
    <a:clrScheme name="Skyscrapper_World">
      <a:dk1>
        <a:sysClr val="windowText" lastClr="000000"/>
      </a:dk1>
      <a:lt1>
        <a:sysClr val="window" lastClr="FFFFFF"/>
      </a:lt1>
      <a:dk2>
        <a:srgbClr val="596984"/>
      </a:dk2>
      <a:lt2>
        <a:srgbClr val="B3DFFF"/>
      </a:lt2>
      <a:accent1>
        <a:srgbClr val="143F6A"/>
      </a:accent1>
      <a:accent2>
        <a:srgbClr val="FFC000"/>
      </a:accent2>
      <a:accent3>
        <a:srgbClr val="7F8FA9"/>
      </a:accent3>
      <a:accent4>
        <a:srgbClr val="7F7F7F"/>
      </a:accent4>
      <a:accent5>
        <a:srgbClr val="3E2E2E"/>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3398</TotalTime>
  <Words>1315</Words>
  <Application>Microsoft Macintosh PowerPoint</Application>
  <PresentationFormat>Widescreen</PresentationFormat>
  <Paragraphs>234</Paragraphs>
  <Slides>156</Slides>
  <Notes>6</Notes>
  <HiddenSlides>0</HiddenSlides>
  <MMClips>1</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156</vt:i4>
      </vt:variant>
    </vt:vector>
  </HeadingPairs>
  <TitlesOfParts>
    <vt:vector size="177" baseType="lpstr">
      <vt:lpstr>Meiryo UI</vt:lpstr>
      <vt:lpstr>Aptos</vt:lpstr>
      <vt:lpstr>Aptos Display</vt:lpstr>
      <vt:lpstr>Arial</vt:lpstr>
      <vt:lpstr>Bookman Old Style</vt:lpstr>
      <vt:lpstr>Calibri</vt:lpstr>
      <vt:lpstr>Calibri Light</vt:lpstr>
      <vt:lpstr>Curlz MT</vt:lpstr>
      <vt:lpstr>Franklin Gothic Heavy</vt:lpstr>
      <vt:lpstr>Times New Roman</vt:lpstr>
      <vt:lpstr>Office Theme</vt:lpstr>
      <vt:lpstr>1_Office Theme</vt:lpstr>
      <vt:lpstr>4_Office Theme</vt:lpstr>
      <vt:lpstr>21_Office Theme</vt:lpstr>
      <vt:lpstr>8_Office Theme</vt:lpstr>
      <vt:lpstr>9_Office Theme</vt:lpstr>
      <vt:lpstr>7_Office Theme</vt:lpstr>
      <vt:lpstr>2_PresenterMedia.com Animated Theme</vt:lpstr>
      <vt:lpstr>3_Office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Tye</dc:creator>
  <cp:lastModifiedBy>Nelson, Lauren</cp:lastModifiedBy>
  <cp:revision>270</cp:revision>
  <dcterms:created xsi:type="dcterms:W3CDTF">2024-06-20T12:02:26Z</dcterms:created>
  <dcterms:modified xsi:type="dcterms:W3CDTF">2025-03-03T15:19:55Z</dcterms:modified>
</cp:coreProperties>
</file>